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4"/>
  </p:sldMasterIdLst>
  <p:notesMasterIdLst>
    <p:notesMasterId r:id="rId21"/>
  </p:notesMasterIdLst>
  <p:sldIdLst>
    <p:sldId id="256" r:id="rId5"/>
    <p:sldId id="258" r:id="rId6"/>
    <p:sldId id="259" r:id="rId7"/>
    <p:sldId id="301" r:id="rId8"/>
    <p:sldId id="312" r:id="rId9"/>
    <p:sldId id="299" r:id="rId10"/>
    <p:sldId id="294" r:id="rId11"/>
    <p:sldId id="282" r:id="rId12"/>
    <p:sldId id="273" r:id="rId13"/>
    <p:sldId id="298" r:id="rId14"/>
    <p:sldId id="313" r:id="rId15"/>
    <p:sldId id="303" r:id="rId16"/>
    <p:sldId id="297" r:id="rId17"/>
    <p:sldId id="305" r:id="rId18"/>
    <p:sldId id="306" r:id="rId19"/>
    <p:sldId id="307" r:id="rId2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diagrama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diagrama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9830063"/>
        <c:axId val="499830479"/>
        <c:axId val="0"/>
      </c:bar3DChart>
      <c:catAx>
        <c:axId val="4998300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99830479"/>
        <c:crosses val="autoZero"/>
        <c:auto val="1"/>
        <c:lblAlgn val="ctr"/>
        <c:lblOffset val="100"/>
        <c:noMultiLvlLbl val="0"/>
      </c:catAx>
      <c:valAx>
        <c:axId val="4998304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99830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6453930100842655"/>
          <c:y val="0"/>
          <c:w val="0.47910104986876639"/>
          <c:h val="0.83753205849268841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636790323710536E-2"/>
                  <c:y val="-9.52380952380961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B6-49B3-BEDF-BA0139642DF2}"/>
                </c:ext>
              </c:extLst>
            </c:dLbl>
            <c:dLbl>
              <c:idx val="1"/>
              <c:layout>
                <c:manualLayout>
                  <c:x val="2.9808697134248548E-2"/>
                  <c:y val="-4.3650289398925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B6-49B3-BEDF-BA0139642DF2}"/>
                </c:ext>
              </c:extLst>
            </c:dLbl>
            <c:dLbl>
              <c:idx val="2"/>
              <c:layout>
                <c:manualLayout>
                  <c:x val="2.5222743728979376E-2"/>
                  <c:y val="-4.7619047619047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B6-49B3-BEDF-BA0139642D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Lapas1!$B$5:$B$7</c:f>
              <c:strCache>
                <c:ptCount val="3"/>
                <c:pt idx="0">
                  <c:v>Matematikos patikrinime dalyvavo </c:v>
                </c:pt>
                <c:pt idx="1">
                  <c:v>Skaitymo patikrinime dalyvavo</c:v>
                </c:pt>
                <c:pt idx="2">
                  <c:v>Iš viso mokinių </c:v>
                </c:pt>
              </c:strCache>
            </c:strRef>
          </c:cat>
          <c:val>
            <c:numRef>
              <c:f>Lapas1!$C$5:$C$7</c:f>
              <c:numCache>
                <c:formatCode>General</c:formatCode>
                <c:ptCount val="3"/>
                <c:pt idx="0">
                  <c:v>70</c:v>
                </c:pt>
                <c:pt idx="1">
                  <c:v>70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6-49B3-BEDF-BA0139642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097695"/>
        <c:axId val="71409087"/>
        <c:axId val="0"/>
      </c:bar3DChart>
      <c:catAx>
        <c:axId val="69097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1409087"/>
        <c:crosses val="autoZero"/>
        <c:auto val="1"/>
        <c:lblAlgn val="ctr"/>
        <c:lblOffset val="100"/>
        <c:noMultiLvlLbl val="0"/>
      </c:catAx>
      <c:valAx>
        <c:axId val="714090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69097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73173105395233"/>
          <c:y val="0.16245370370370371"/>
          <c:w val="0.75930574084957136"/>
          <c:h val="0.614984324876057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Lapas1!$B$62</c:f>
              <c:strCache>
                <c:ptCount val="1"/>
                <c:pt idx="0">
                  <c:v>šalies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CF6-45F9-9671-03468F9A8F20}"/>
                </c:ext>
              </c:extLst>
            </c:dLbl>
            <c:dLbl>
              <c:idx val="1"/>
              <c:layout>
                <c:manualLayout>
                  <c:x val="-6.583112114416592E-3"/>
                  <c:y val="4.62962962962962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329410895698492E-2"/>
                      <c:h val="9.35418489355497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ACF6-45F9-9671-03468F9A8F20}"/>
                </c:ext>
              </c:extLst>
            </c:dLbl>
            <c:dLbl>
              <c:idx val="4"/>
              <c:layout>
                <c:manualLayout>
                  <c:x val="0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F6-45F9-9671-03468F9A8F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Lapas1!$C$61:$G$61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Lapas1!$C$62:$G$62</c:f>
              <c:numCache>
                <c:formatCode>General</c:formatCode>
                <c:ptCount val="5"/>
                <c:pt idx="0">
                  <c:v>2.9</c:v>
                </c:pt>
                <c:pt idx="1">
                  <c:v>3.4</c:v>
                </c:pt>
                <c:pt idx="2">
                  <c:v>17.899999999999999</c:v>
                </c:pt>
                <c:pt idx="3">
                  <c:v>60.1</c:v>
                </c:pt>
                <c:pt idx="4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6-45F9-9671-03468F9A8F20}"/>
            </c:ext>
          </c:extLst>
        </c:ser>
        <c:ser>
          <c:idx val="1"/>
          <c:order val="1"/>
          <c:tx>
            <c:strRef>
              <c:f>Lapas1!$B$63</c:f>
              <c:strCache>
                <c:ptCount val="1"/>
                <c:pt idx="0">
                  <c:v>mokyklos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9373340858124516E-3"/>
                  <c:y val="-1.8518518518518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CF6-45F9-9671-03468F9A8F20}"/>
                </c:ext>
              </c:extLst>
            </c:dLbl>
            <c:dLbl>
              <c:idx val="1"/>
              <c:layout>
                <c:manualLayout>
                  <c:x val="3.2915560572082808E-3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CF6-45F9-9671-03468F9A8F20}"/>
                </c:ext>
              </c:extLst>
            </c:dLbl>
            <c:dLbl>
              <c:idx val="4"/>
              <c:layout>
                <c:manualLayout>
                  <c:x val="-1.6457780286042009E-3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F6-45F9-9671-03468F9A8F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Lapas1!$C$61:$G$61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Lapas1!$C$63:$G$63</c:f>
              <c:numCache>
                <c:formatCode>General</c:formatCode>
                <c:ptCount val="5"/>
                <c:pt idx="0">
                  <c:v>1.4</c:v>
                </c:pt>
                <c:pt idx="1">
                  <c:v>2.9</c:v>
                </c:pt>
                <c:pt idx="2">
                  <c:v>25.7</c:v>
                </c:pt>
                <c:pt idx="3">
                  <c:v>57.1</c:v>
                </c:pt>
                <c:pt idx="4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6-45F9-9671-03468F9A8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8784047"/>
        <c:axId val="128767727"/>
      </c:barChart>
      <c:catAx>
        <c:axId val="128784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67727"/>
        <c:crosses val="autoZero"/>
        <c:auto val="1"/>
        <c:lblAlgn val="ctr"/>
        <c:lblOffset val="100"/>
        <c:noMultiLvlLbl val="0"/>
      </c:catAx>
      <c:valAx>
        <c:axId val="128767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84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3269974458485141"/>
          <c:y val="3.8154701365651453E-2"/>
          <c:w val="0.11706695981635319"/>
          <c:h val="6.65555926492395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08118306988424"/>
          <c:y val="4.6296187946374592E-2"/>
          <c:w val="0.77678195700679931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Lapas1!$B$63</c:f>
              <c:strCache>
                <c:ptCount val="1"/>
                <c:pt idx="0">
                  <c:v>šalies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Lapas1!$C$63:$G$63</c:f>
              <c:numCache>
                <c:formatCode>General</c:formatCode>
                <c:ptCount val="5"/>
                <c:pt idx="0">
                  <c:v>3.4</c:v>
                </c:pt>
                <c:pt idx="1">
                  <c:v>15.2</c:v>
                </c:pt>
                <c:pt idx="2">
                  <c:v>15.2</c:v>
                </c:pt>
                <c:pt idx="3">
                  <c:v>56.2</c:v>
                </c:pt>
                <c:pt idx="4">
                  <c:v>16.600000000000001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9-466F-B77F-0121D78DDB1E}"/>
            </c:ext>
          </c:extLst>
        </c:ser>
        <c:ser>
          <c:idx val="1"/>
          <c:order val="1"/>
          <c:tx>
            <c:strRef>
              <c:f>Lapas1!$B$64</c:f>
              <c:strCache>
                <c:ptCount val="1"/>
                <c:pt idx="0">
                  <c:v>mokyklos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Lapas1!$C$64:$G$64</c:f>
              <c:numCache>
                <c:formatCode>General</c:formatCode>
                <c:ptCount val="5"/>
                <c:pt idx="0">
                  <c:v>1.4</c:v>
                </c:pt>
                <c:pt idx="1">
                  <c:v>5.7</c:v>
                </c:pt>
                <c:pt idx="2">
                  <c:v>22.9</c:v>
                </c:pt>
                <c:pt idx="3">
                  <c:v>55.7</c:v>
                </c:pt>
                <c:pt idx="4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79-466F-B77F-0121D78DD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8784047"/>
        <c:axId val="128767727"/>
      </c:barChart>
      <c:catAx>
        <c:axId val="1287840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67727"/>
        <c:crosses val="autoZero"/>
        <c:auto val="1"/>
        <c:lblAlgn val="ctr"/>
        <c:lblOffset val="100"/>
        <c:noMultiLvlLbl val="0"/>
      </c:catAx>
      <c:valAx>
        <c:axId val="128767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84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8378324584426946"/>
          <c:y val="7.407407407407407E-2"/>
          <c:w val="0.48688342082239722"/>
          <c:h val="0.84204505686789155"/>
        </c:manualLayout>
      </c:layout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205727"/>
        <c:axId val="1087276351"/>
        <c:axId val="0"/>
      </c:bar3DChart>
      <c:catAx>
        <c:axId val="1302057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87276351"/>
        <c:crosses val="autoZero"/>
        <c:auto val="1"/>
        <c:lblAlgn val="ctr"/>
        <c:lblOffset val="100"/>
        <c:noMultiLvlLbl val="0"/>
      </c:catAx>
      <c:valAx>
        <c:axId val="10872763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0205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6900182860326183"/>
          <c:y val="2.3809523809523808E-2"/>
          <c:w val="0.47910104986876639"/>
          <c:h val="0.83753205849268841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512108817799965E-2"/>
                  <c:y val="-1.9047619047619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E9-4886-82E6-898365F3BF8F}"/>
                </c:ext>
              </c:extLst>
            </c:dLbl>
            <c:dLbl>
              <c:idx val="1"/>
              <c:layout>
                <c:manualLayout>
                  <c:x val="1.3512108817799965E-2"/>
                  <c:y val="-1.4285714285714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E9-4886-82E6-898365F3BF8F}"/>
                </c:ext>
              </c:extLst>
            </c:dLbl>
            <c:dLbl>
              <c:idx val="2"/>
              <c:layout>
                <c:manualLayout>
                  <c:x val="1.6214530581360079E-2"/>
                  <c:y val="-9.5238095238095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E9-4886-82E6-898365F3BF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Lapas1!$B$5:$B$7</c:f>
              <c:strCache>
                <c:ptCount val="3"/>
                <c:pt idx="0">
                  <c:v>Matematikos patikrinime dalyvavo </c:v>
                </c:pt>
                <c:pt idx="1">
                  <c:v>Skaitymo patikrinime dalyvavo</c:v>
                </c:pt>
                <c:pt idx="2">
                  <c:v>Iš viso mokinių </c:v>
                </c:pt>
              </c:strCache>
            </c:strRef>
          </c:cat>
          <c:val>
            <c:numRef>
              <c:f>Lapas1!$C$5:$C$7</c:f>
              <c:numCache>
                <c:formatCode>General</c:formatCode>
                <c:ptCount val="3"/>
                <c:pt idx="0">
                  <c:v>80</c:v>
                </c:pt>
                <c:pt idx="1">
                  <c:v>80</c:v>
                </c:pt>
                <c:pt idx="2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9-4886-82E6-898365F3B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097695"/>
        <c:axId val="71409087"/>
        <c:axId val="0"/>
      </c:bar3DChart>
      <c:catAx>
        <c:axId val="69097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1409087"/>
        <c:crosses val="autoZero"/>
        <c:auto val="1"/>
        <c:lblAlgn val="ctr"/>
        <c:lblOffset val="100"/>
        <c:noMultiLvlLbl val="0"/>
      </c:catAx>
      <c:valAx>
        <c:axId val="714090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69097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728768444580471"/>
          <c:y val="0.10666666666666667"/>
          <c:w val="0.75849558999471356"/>
          <c:h val="0.77201154855643039"/>
        </c:manualLayout>
      </c:layout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8264784"/>
        <c:axId val="55385568"/>
        <c:axId val="0"/>
      </c:bar3DChart>
      <c:catAx>
        <c:axId val="108264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5385568"/>
        <c:crosses val="autoZero"/>
        <c:auto val="1"/>
        <c:lblAlgn val="ctr"/>
        <c:lblOffset val="100"/>
        <c:noMultiLvlLbl val="0"/>
      </c:catAx>
      <c:valAx>
        <c:axId val="55385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826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28580031366206"/>
          <c:y val="4.6296296296296294E-2"/>
          <c:w val="0.8082462706560174"/>
          <c:h val="0.735771361913094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Lapas1!$B$63</c:f>
              <c:strCache>
                <c:ptCount val="1"/>
                <c:pt idx="0">
                  <c:v>šalies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Lapas1!$C$63:$G$63</c:f>
              <c:numCache>
                <c:formatCode>General</c:formatCode>
                <c:ptCount val="5"/>
                <c:pt idx="0">
                  <c:v>9.6999999999999993</c:v>
                </c:pt>
                <c:pt idx="1">
                  <c:v>10.1</c:v>
                </c:pt>
                <c:pt idx="2">
                  <c:v>25.3</c:v>
                </c:pt>
                <c:pt idx="3">
                  <c:v>49.1</c:v>
                </c:pt>
                <c:pt idx="4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5-47DB-85D8-C7A0FACE07B1}"/>
            </c:ext>
          </c:extLst>
        </c:ser>
        <c:ser>
          <c:idx val="1"/>
          <c:order val="1"/>
          <c:tx>
            <c:strRef>
              <c:f>Lapas1!$B$64</c:f>
              <c:strCache>
                <c:ptCount val="1"/>
                <c:pt idx="0">
                  <c:v>mokyklos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Lapas1!$C$64:$G$64</c:f>
              <c:numCache>
                <c:formatCode>General</c:formatCode>
                <c:ptCount val="5"/>
                <c:pt idx="0">
                  <c:v>7.5</c:v>
                </c:pt>
                <c:pt idx="1">
                  <c:v>13.8</c:v>
                </c:pt>
                <c:pt idx="2">
                  <c:v>13.8</c:v>
                </c:pt>
                <c:pt idx="3">
                  <c:v>60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5-47DB-85D8-C7A0FACE0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0541439"/>
        <c:axId val="260540959"/>
      </c:barChart>
      <c:catAx>
        <c:axId val="2605414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40959"/>
        <c:crosses val="autoZero"/>
        <c:auto val="1"/>
        <c:lblAlgn val="ctr"/>
        <c:lblOffset val="100"/>
        <c:noMultiLvlLbl val="0"/>
      </c:catAx>
      <c:valAx>
        <c:axId val="2605409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41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5459540929326305"/>
          <c:y val="0.88483741615631384"/>
          <c:w val="0.11682781138278799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728768444580471"/>
          <c:y val="0.10666666666666667"/>
          <c:w val="0.75849558999471356"/>
          <c:h val="0.77201154855643039"/>
        </c:manualLayout>
      </c:layout>
      <c:bar3D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8264784"/>
        <c:axId val="55385568"/>
        <c:axId val="0"/>
      </c:bar3DChart>
      <c:catAx>
        <c:axId val="108264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5385568"/>
        <c:crosses val="autoZero"/>
        <c:auto val="1"/>
        <c:lblAlgn val="ctr"/>
        <c:lblOffset val="100"/>
        <c:noMultiLvlLbl val="0"/>
      </c:catAx>
      <c:valAx>
        <c:axId val="55385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826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11783387875572"/>
          <c:y val="5.0925925925925923E-2"/>
          <c:w val="0.78825668920895775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Lapas1!$B$63</c:f>
              <c:strCache>
                <c:ptCount val="1"/>
                <c:pt idx="0">
                  <c:v>šalies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Lapas1!$C$63:$G$63</c:f>
              <c:numCache>
                <c:formatCode>General</c:formatCode>
                <c:ptCount val="5"/>
                <c:pt idx="0">
                  <c:v>0.1</c:v>
                </c:pt>
                <c:pt idx="1">
                  <c:v>1.3</c:v>
                </c:pt>
                <c:pt idx="2">
                  <c:v>6</c:v>
                </c:pt>
                <c:pt idx="3">
                  <c:v>81.400000000000006</c:v>
                </c:pt>
                <c:pt idx="4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78-4EC8-BAB0-318BA3CFDFAC}"/>
            </c:ext>
          </c:extLst>
        </c:ser>
        <c:ser>
          <c:idx val="1"/>
          <c:order val="1"/>
          <c:tx>
            <c:strRef>
              <c:f>Lapas1!$B$64</c:f>
              <c:strCache>
                <c:ptCount val="1"/>
                <c:pt idx="0">
                  <c:v>mokyklos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Lapas1!$C$62:$G$62</c:f>
              <c:strCache>
                <c:ptCount val="5"/>
                <c:pt idx="0">
                  <c:v>Nepasiektas patenkinamas lygis</c:v>
                </c:pt>
                <c:pt idx="1">
                  <c:v>Slenkstinis</c:v>
                </c:pt>
                <c:pt idx="2">
                  <c:v>Patenkinamas lygis</c:v>
                </c:pt>
                <c:pt idx="3">
                  <c:v>Pagrindinis lygis</c:v>
                </c:pt>
                <c:pt idx="4">
                  <c:v>Aukštesnysis lygis</c:v>
                </c:pt>
              </c:strCache>
            </c:strRef>
          </c:cat>
          <c:val>
            <c:numRef>
              <c:f>Lapas1!$C$64:$G$64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3.8</c:v>
                </c:pt>
                <c:pt idx="3">
                  <c:v>85</c:v>
                </c:pt>
                <c:pt idx="4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78-4EC8-BAB0-318BA3CFD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0548159"/>
        <c:axId val="260550079"/>
      </c:barChart>
      <c:catAx>
        <c:axId val="2605481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50079"/>
        <c:crosses val="autoZero"/>
        <c:auto val="1"/>
        <c:lblAlgn val="ctr"/>
        <c:lblOffset val="100"/>
        <c:noMultiLvlLbl val="0"/>
      </c:catAx>
      <c:valAx>
        <c:axId val="2605500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48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205A5-0145-4D42-A68C-6A681A928F3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78DFC-85BE-4B13-8089-5D3EF4F8A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77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78DFC-85BE-4B13-8089-5D3EF4F8A56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71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78DFC-85BE-4B13-8089-5D3EF4F8A56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678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78DFC-85BE-4B13-8089-5D3EF4F8A56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89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3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3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7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6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6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2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9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1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2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65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9/15/2026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305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4" r:id="rId7"/>
    <p:sldLayoutId id="2147483770" r:id="rId8"/>
    <p:sldLayoutId id="2147483771" r:id="rId9"/>
    <p:sldLayoutId id="2147483772" r:id="rId10"/>
    <p:sldLayoutId id="214748377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25">
            <a:extLst>
              <a:ext uri="{FF2B5EF4-FFF2-40B4-BE49-F238E27FC236}">
                <a16:creationId xmlns:a16="http://schemas.microsoft.com/office/drawing/2014/main" id="{5B9544DE-D5D2-419F-97F9-C3CB8C31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C6898C9B-7323-4559-9424-018A10D79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902BD8E-74AB-7621-5E72-8547FB96D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354" y="1502576"/>
            <a:ext cx="9174319" cy="2002972"/>
          </a:xfrm>
        </p:spPr>
        <p:txBody>
          <a:bodyPr>
            <a:normAutofit/>
          </a:bodyPr>
          <a:lstStyle/>
          <a:p>
            <a:pPr algn="l"/>
            <a:r>
              <a:rPr lang="lt-LT" sz="3600" b="1" i="0" dirty="0">
                <a:solidFill>
                  <a:srgbClr val="212529"/>
                </a:solidFill>
                <a:effectLst/>
                <a:latin typeface="Raleway" pitchFamily="2" charset="-70"/>
              </a:rPr>
              <a:t>Nacionalinių mokinių pasiekimų patikrinimų </a:t>
            </a:r>
            <a:r>
              <a:rPr lang="lt-LT" sz="3600" b="1" dirty="0">
                <a:solidFill>
                  <a:srgbClr val="212529"/>
                </a:solidFill>
                <a:latin typeface="Raleway" pitchFamily="2" charset="-70"/>
              </a:rPr>
              <a:t>rezultatai </a:t>
            </a:r>
            <a:br>
              <a:rPr lang="lt-LT" sz="3600" b="1" dirty="0">
                <a:solidFill>
                  <a:srgbClr val="212529"/>
                </a:solidFill>
                <a:latin typeface="Raleway" pitchFamily="2" charset="-70"/>
              </a:rPr>
            </a:br>
            <a:r>
              <a:rPr lang="lt-LT" sz="3600" b="1" dirty="0">
                <a:solidFill>
                  <a:srgbClr val="212529"/>
                </a:solidFill>
                <a:latin typeface="Raleway" pitchFamily="2" charset="-70"/>
              </a:rPr>
              <a:t>2025m.</a:t>
            </a:r>
            <a:endParaRPr lang="lt-LT" sz="36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46160F9-973E-6ECD-8422-C77388E8B7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680" y="5281127"/>
            <a:ext cx="7433701" cy="100212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lt-LT" sz="1800" i="1" dirty="0"/>
              <a:t>Klaipėdos Prano Mašioto progimnazija </a:t>
            </a:r>
          </a:p>
          <a:p>
            <a:pPr algn="l"/>
            <a:r>
              <a:rPr lang="lt-LT" sz="1800" i="1" dirty="0"/>
              <a:t>direktoriaus pavaduotoja ugdymui Audronė Pivorienė </a:t>
            </a:r>
          </a:p>
          <a:p>
            <a:pPr algn="l"/>
            <a:r>
              <a:rPr lang="lt-LT" sz="1800" i="1" dirty="0"/>
              <a:t>                                          2026-08-29</a:t>
            </a:r>
          </a:p>
        </p:txBody>
      </p:sp>
      <p:grpSp>
        <p:nvGrpSpPr>
          <p:cNvPr id="51" name="decorative circles">
            <a:extLst>
              <a:ext uri="{FF2B5EF4-FFF2-40B4-BE49-F238E27FC236}">
                <a16:creationId xmlns:a16="http://schemas.microsoft.com/office/drawing/2014/main" id="{CD3F8757-46C7-43B2-B5EF-9B85B5C83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37008" y="433142"/>
            <a:ext cx="1122760" cy="6178301"/>
            <a:chOff x="8437008" y="433142"/>
            <a:chExt cx="1122760" cy="617830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C558EDF-DA7F-481C-8D08-2A7156D3F0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75160" y="825175"/>
              <a:ext cx="466441" cy="46644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31">
              <a:extLst>
                <a:ext uri="{FF2B5EF4-FFF2-40B4-BE49-F238E27FC236}">
                  <a16:creationId xmlns:a16="http://schemas.microsoft.com/office/drawing/2014/main" id="{3DCDAD58-A043-493E-A51B-5A32AB1C5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28229" y="433142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32">
              <a:extLst>
                <a:ext uri="{FF2B5EF4-FFF2-40B4-BE49-F238E27FC236}">
                  <a16:creationId xmlns:a16="http://schemas.microsoft.com/office/drawing/2014/main" id="{D56CBC24-7B7A-405B-8EB6-1A5FD7BE4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437008" y="5719481"/>
              <a:ext cx="226735" cy="22673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33">
              <a:extLst>
                <a:ext uri="{FF2B5EF4-FFF2-40B4-BE49-F238E27FC236}">
                  <a16:creationId xmlns:a16="http://schemas.microsoft.com/office/drawing/2014/main" id="{F1EFB3FA-A08C-47F2-B71D-3556F253C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093327" y="6145002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34">
              <a:extLst>
                <a:ext uri="{FF2B5EF4-FFF2-40B4-BE49-F238E27FC236}">
                  <a16:creationId xmlns:a16="http://schemas.microsoft.com/office/drawing/2014/main" id="{D36554C6-9AC1-4C2E-AE7F-040BCB6C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96963" y="5817067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3" descr="Coloured pencils inside a pencil holder which is on top of a wood table">
            <a:extLst>
              <a:ext uri="{FF2B5EF4-FFF2-40B4-BE49-F238E27FC236}">
                <a16:creationId xmlns:a16="http://schemas.microsoft.com/office/drawing/2014/main" id="{BED25607-F265-555C-55FC-F18652489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53" r="7880" b="2"/>
          <a:stretch/>
        </p:blipFill>
        <p:spPr>
          <a:xfrm>
            <a:off x="7697755" y="357441"/>
            <a:ext cx="4491197" cy="5994304"/>
          </a:xfrm>
          <a:custGeom>
            <a:avLst/>
            <a:gdLst/>
            <a:ahLst/>
            <a:cxnLst/>
            <a:rect l="l" t="t" r="r" b="b"/>
            <a:pathLst>
              <a:path w="3735324" h="6254002">
                <a:moveTo>
                  <a:pt x="3127001" y="0"/>
                </a:moveTo>
                <a:cubicBezTo>
                  <a:pt x="3288907" y="0"/>
                  <a:pt x="3447939" y="12305"/>
                  <a:pt x="3603212" y="36030"/>
                </a:cubicBezTo>
                <a:lnTo>
                  <a:pt x="3735324" y="59623"/>
                </a:lnTo>
                <a:lnTo>
                  <a:pt x="3735324" y="6194380"/>
                </a:lnTo>
                <a:lnTo>
                  <a:pt x="3603212" y="6217972"/>
                </a:lnTo>
                <a:cubicBezTo>
                  <a:pt x="3447939" y="6241698"/>
                  <a:pt x="3288907" y="6254002"/>
                  <a:pt x="3127001" y="6254002"/>
                </a:cubicBezTo>
                <a:cubicBezTo>
                  <a:pt x="1400006" y="6254002"/>
                  <a:pt x="0" y="4853996"/>
                  <a:pt x="0" y="3127001"/>
                </a:cubicBezTo>
                <a:cubicBezTo>
                  <a:pt x="0" y="1400006"/>
                  <a:pt x="1400006" y="0"/>
                  <a:pt x="312700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205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51CCA7-A3D7-ADC1-643A-9F4E560C8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NMPP dalyvavo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B9E8C77-2EC0-5CD7-421A-67A919B7F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Viso 4 kl. yra 71 mokiniai. </a:t>
            </a:r>
          </a:p>
          <a:p>
            <a:r>
              <a:rPr lang="lt-LT" dirty="0"/>
              <a:t>Matematikos NMPP  - 70 mokiniai (98,6</a:t>
            </a:r>
            <a:r>
              <a:rPr lang="en-US" dirty="0"/>
              <a:t>%)</a:t>
            </a:r>
            <a:r>
              <a:rPr lang="lt-LT" dirty="0"/>
              <a:t>.</a:t>
            </a:r>
          </a:p>
          <a:p>
            <a:r>
              <a:rPr lang="lt-LT" dirty="0"/>
              <a:t>Skaitymo NMPP –70 mokinių</a:t>
            </a:r>
            <a:r>
              <a:rPr lang="en-US" dirty="0"/>
              <a:t> (</a:t>
            </a:r>
            <a:r>
              <a:rPr lang="lt-LT" dirty="0"/>
              <a:t>98,6</a:t>
            </a:r>
            <a:r>
              <a:rPr lang="en-US" dirty="0"/>
              <a:t>%)</a:t>
            </a:r>
            <a:r>
              <a:rPr lang="lt-LT" dirty="0"/>
              <a:t>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0D378B1-B6CE-34B4-5CC9-EC3CABDA90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639783"/>
              </p:ext>
            </p:extLst>
          </p:nvPr>
        </p:nvGraphicFramePr>
        <p:xfrm>
          <a:off x="1595536" y="3491738"/>
          <a:ext cx="80391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8C85F96-52F7-4326-C31A-8819DA302C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846773"/>
              </p:ext>
            </p:extLst>
          </p:nvPr>
        </p:nvGraphicFramePr>
        <p:xfrm>
          <a:off x="4579124" y="2724891"/>
          <a:ext cx="553865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685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0A4DDD-5CC5-A004-4625-1A95345C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80" y="133862"/>
            <a:ext cx="10659110" cy="681249"/>
          </a:xfrm>
        </p:spPr>
        <p:txBody>
          <a:bodyPr>
            <a:normAutofit fontScale="90000"/>
          </a:bodyPr>
          <a:lstStyle/>
          <a:p>
            <a:r>
              <a:rPr lang="lt-LT" dirty="0"/>
              <a:t>4 kl. NMPP rezultatai</a:t>
            </a:r>
            <a:r>
              <a:rPr lang="lt-LT" sz="2200" dirty="0"/>
              <a:t>(</a:t>
            </a:r>
            <a:r>
              <a:rPr lang="en-US" sz="2200" dirty="0"/>
              <a:t>%)</a:t>
            </a:r>
            <a:endParaRPr lang="lt-LT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46FBB2-EF35-2A26-2FE9-C11ABBC3CF05}"/>
              </a:ext>
            </a:extLst>
          </p:cNvPr>
          <p:cNvSpPr txBox="1"/>
          <p:nvPr/>
        </p:nvSpPr>
        <p:spPr>
          <a:xfrm>
            <a:off x="539680" y="1244864"/>
            <a:ext cx="13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Matematika</a:t>
            </a:r>
            <a:endParaRPr lang="en-GB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7B35F05-3F79-BAB8-4DB3-54CF4459C3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596337"/>
              </p:ext>
            </p:extLst>
          </p:nvPr>
        </p:nvGraphicFramePr>
        <p:xfrm>
          <a:off x="918863" y="2461625"/>
          <a:ext cx="9900744" cy="2859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6120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9C931-FABC-FD6D-5A87-77BF76170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0D0CAE8-82D0-2639-E4D0-251FB530C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619613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Rekomend</a:t>
            </a:r>
            <a:r>
              <a:rPr lang="lt-LT" dirty="0" err="1"/>
              <a:t>uojama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39FC6B5-9741-57AE-5A08-E6AD2933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65" y="910004"/>
            <a:ext cx="11632223" cy="5728188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sz="2600" i="1" dirty="0" err="1"/>
              <a:t>Kryptingai</a:t>
            </a:r>
            <a:r>
              <a:rPr lang="en-GB" sz="2600" i="1" dirty="0"/>
              <a:t> </a:t>
            </a:r>
            <a:r>
              <a:rPr lang="en-GB" sz="2600" i="1" dirty="0" err="1"/>
              <a:t>dirbti</a:t>
            </a:r>
            <a:r>
              <a:rPr lang="en-GB" sz="2600" i="1" dirty="0"/>
              <a:t> </a:t>
            </a:r>
            <a:r>
              <a:rPr lang="en-GB" sz="2600" i="1" dirty="0" err="1"/>
              <a:t>su</a:t>
            </a:r>
            <a:r>
              <a:rPr lang="en-GB" sz="2600" i="1" dirty="0"/>
              <a:t> </a:t>
            </a:r>
            <a:r>
              <a:rPr lang="en-GB" sz="2600" i="1" dirty="0" err="1"/>
              <a:t>patenkinamąjį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</a:t>
            </a:r>
            <a:r>
              <a:rPr lang="en-GB" sz="2600" i="1" dirty="0" err="1"/>
              <a:t>pasiekusiais</a:t>
            </a:r>
            <a:r>
              <a:rPr lang="en-GB" sz="2600" i="1" dirty="0"/>
              <a:t> </a:t>
            </a:r>
            <a:r>
              <a:rPr lang="en-GB" sz="2600" i="1" dirty="0" err="1"/>
              <a:t>mokiniais</a:t>
            </a:r>
            <a:r>
              <a:rPr lang="en-GB" sz="2600" i="1" dirty="0"/>
              <a:t> (25,7 %), </a:t>
            </a:r>
            <a:r>
              <a:rPr lang="en-GB" sz="2600" i="1" dirty="0" err="1"/>
              <a:t>siekiant</a:t>
            </a:r>
            <a:r>
              <a:rPr lang="en-GB" sz="2600" i="1" dirty="0"/>
              <a:t> </a:t>
            </a:r>
            <a:r>
              <a:rPr lang="en-GB" sz="2600" i="1" dirty="0" err="1"/>
              <a:t>padėti</a:t>
            </a:r>
            <a:r>
              <a:rPr lang="en-GB" sz="2600" i="1" dirty="0"/>
              <a:t> </a:t>
            </a:r>
            <a:r>
              <a:rPr lang="en-GB" sz="2600" i="1" dirty="0" err="1"/>
              <a:t>jiems</a:t>
            </a:r>
            <a:r>
              <a:rPr lang="en-GB" sz="2600" i="1" dirty="0"/>
              <a:t> </a:t>
            </a:r>
            <a:r>
              <a:rPr lang="en-GB" sz="2600" i="1" dirty="0" err="1"/>
              <a:t>pasiekti</a:t>
            </a:r>
            <a:r>
              <a:rPr lang="en-GB" sz="2600" i="1" dirty="0"/>
              <a:t> </a:t>
            </a:r>
            <a:r>
              <a:rPr lang="en-GB" sz="2600" i="1" dirty="0" err="1"/>
              <a:t>pagrindinį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per </a:t>
            </a:r>
            <a:r>
              <a:rPr lang="en-GB" sz="2600" i="1" dirty="0" err="1"/>
              <a:t>diferencijuotas</a:t>
            </a:r>
            <a:r>
              <a:rPr lang="en-GB" sz="2600" i="1" dirty="0"/>
              <a:t> </a:t>
            </a:r>
            <a:r>
              <a:rPr lang="en-GB" sz="2600" i="1" dirty="0" err="1"/>
              <a:t>užduotis</a:t>
            </a:r>
            <a:r>
              <a:rPr lang="en-GB" sz="2600" i="1" dirty="0"/>
              <a:t>, </a:t>
            </a:r>
            <a:r>
              <a:rPr lang="en-GB" sz="2600" i="1" dirty="0" err="1"/>
              <a:t>papildomas</a:t>
            </a:r>
            <a:r>
              <a:rPr lang="en-GB" sz="2600" i="1" dirty="0"/>
              <a:t> </a:t>
            </a:r>
            <a:r>
              <a:rPr lang="en-GB" sz="2600" i="1" dirty="0" err="1"/>
              <a:t>konsultacijas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individualią</a:t>
            </a:r>
            <a:r>
              <a:rPr lang="en-GB" sz="2600" i="1" dirty="0"/>
              <a:t> </a:t>
            </a:r>
            <a:r>
              <a:rPr lang="en-GB" sz="2600" i="1" dirty="0" err="1"/>
              <a:t>mokymosi</a:t>
            </a:r>
            <a:r>
              <a:rPr lang="en-GB" sz="2600" i="1" dirty="0"/>
              <a:t> </a:t>
            </a:r>
            <a:r>
              <a:rPr lang="en-GB" sz="2600" i="1" dirty="0" err="1"/>
              <a:t>pagalbą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Didinti</a:t>
            </a:r>
            <a:r>
              <a:rPr lang="en-GB" sz="2600" i="1" dirty="0"/>
              <a:t> </a:t>
            </a:r>
            <a:r>
              <a:rPr lang="en-GB" sz="2600" i="1" dirty="0" err="1"/>
              <a:t>aukštesniojo</a:t>
            </a:r>
            <a:r>
              <a:rPr lang="en-GB" sz="2600" i="1" dirty="0"/>
              <a:t> </a:t>
            </a:r>
            <a:r>
              <a:rPr lang="en-GB" sz="2600" i="1" dirty="0" err="1"/>
              <a:t>lygio</a:t>
            </a:r>
            <a:r>
              <a:rPr lang="en-GB" sz="2600" i="1" dirty="0"/>
              <a:t> </a:t>
            </a:r>
            <a:r>
              <a:rPr lang="en-GB" sz="2600" i="1" dirty="0" err="1"/>
              <a:t>mokinių</a:t>
            </a:r>
            <a:r>
              <a:rPr lang="en-GB" sz="2600" i="1" dirty="0"/>
              <a:t> </a:t>
            </a:r>
            <a:r>
              <a:rPr lang="en-GB" sz="2600" i="1" dirty="0" err="1"/>
              <a:t>dalį</a:t>
            </a:r>
            <a:r>
              <a:rPr lang="en-GB" sz="2600" i="1" dirty="0"/>
              <a:t>, </a:t>
            </a:r>
            <a:r>
              <a:rPr lang="en-GB" sz="2600" i="1" dirty="0" err="1"/>
              <a:t>taikant</a:t>
            </a:r>
            <a:r>
              <a:rPr lang="en-GB" sz="2600" i="1" dirty="0"/>
              <a:t> </a:t>
            </a:r>
            <a:r>
              <a:rPr lang="en-GB" sz="2600" i="1" dirty="0" err="1"/>
              <a:t>sudėtingesnes</a:t>
            </a:r>
            <a:r>
              <a:rPr lang="en-GB" sz="2600" i="1" dirty="0"/>
              <a:t> </a:t>
            </a:r>
            <a:r>
              <a:rPr lang="en-GB" sz="2600" i="1" dirty="0" err="1"/>
              <a:t>užduotis</a:t>
            </a:r>
            <a:r>
              <a:rPr lang="en-GB" sz="2600" i="1" dirty="0"/>
              <a:t>, </a:t>
            </a:r>
            <a:r>
              <a:rPr lang="en-GB" sz="2600" i="1" dirty="0" err="1"/>
              <a:t>ugdančias</a:t>
            </a:r>
            <a:r>
              <a:rPr lang="en-GB" sz="2600" i="1" dirty="0"/>
              <a:t> </a:t>
            </a:r>
            <a:r>
              <a:rPr lang="en-GB" sz="2600" i="1" dirty="0" err="1"/>
              <a:t>problemų</a:t>
            </a:r>
            <a:r>
              <a:rPr lang="en-GB" sz="2600" i="1" dirty="0"/>
              <a:t> </a:t>
            </a:r>
            <a:r>
              <a:rPr lang="en-GB" sz="2600" i="1" dirty="0" err="1"/>
              <a:t>sprendimo</a:t>
            </a:r>
            <a:r>
              <a:rPr lang="en-GB" sz="2600" i="1" dirty="0"/>
              <a:t>, </a:t>
            </a:r>
            <a:r>
              <a:rPr lang="en-GB" sz="2600" i="1" dirty="0" err="1"/>
              <a:t>loginio</a:t>
            </a:r>
            <a:r>
              <a:rPr lang="en-GB" sz="2600" i="1" dirty="0"/>
              <a:t> </a:t>
            </a:r>
            <a:r>
              <a:rPr lang="en-GB" sz="2600" i="1" dirty="0" err="1"/>
              <a:t>mąstymo</a:t>
            </a:r>
            <a:r>
              <a:rPr lang="en-GB" sz="2600" i="1" dirty="0"/>
              <a:t>, </a:t>
            </a:r>
            <a:r>
              <a:rPr lang="en-GB" sz="2600" i="1" dirty="0" err="1"/>
              <a:t>argumentavimo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matematinių</a:t>
            </a:r>
            <a:r>
              <a:rPr lang="en-GB" sz="2600" i="1" dirty="0"/>
              <a:t> </a:t>
            </a:r>
            <a:r>
              <a:rPr lang="en-GB" sz="2600" i="1" dirty="0" err="1"/>
              <a:t>žinių</a:t>
            </a:r>
            <a:r>
              <a:rPr lang="en-GB" sz="2600" i="1" dirty="0"/>
              <a:t> </a:t>
            </a:r>
            <a:r>
              <a:rPr lang="en-GB" sz="2600" i="1" dirty="0" err="1"/>
              <a:t>taikymo</a:t>
            </a:r>
            <a:r>
              <a:rPr lang="en-GB" sz="2600" i="1" dirty="0"/>
              <a:t> </a:t>
            </a:r>
            <a:r>
              <a:rPr lang="en-GB" sz="2600" i="1" dirty="0" err="1"/>
              <a:t>gebėjimus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Analizuoti</a:t>
            </a:r>
            <a:r>
              <a:rPr lang="en-GB" sz="2600" i="1" dirty="0"/>
              <a:t> </a:t>
            </a:r>
            <a:r>
              <a:rPr lang="en-GB" sz="2600" i="1" dirty="0" err="1"/>
              <a:t>mokinių</a:t>
            </a:r>
            <a:r>
              <a:rPr lang="en-GB" sz="2600" i="1" dirty="0"/>
              <a:t> </a:t>
            </a:r>
            <a:r>
              <a:rPr lang="en-GB" sz="2600" i="1" dirty="0" err="1"/>
              <a:t>daromas</a:t>
            </a:r>
            <a:r>
              <a:rPr lang="en-GB" sz="2600" i="1" dirty="0"/>
              <a:t> </a:t>
            </a:r>
            <a:r>
              <a:rPr lang="en-GB" sz="2600" i="1" dirty="0" err="1"/>
              <a:t>klaidas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nustatyti</a:t>
            </a:r>
            <a:r>
              <a:rPr lang="en-GB" sz="2600" i="1" dirty="0"/>
              <a:t> </a:t>
            </a:r>
            <a:r>
              <a:rPr lang="en-GB" sz="2600" i="1" dirty="0" err="1"/>
              <a:t>temas</a:t>
            </a:r>
            <a:r>
              <a:rPr lang="en-GB" sz="2600" i="1" dirty="0"/>
              <a:t>, </a:t>
            </a:r>
            <a:r>
              <a:rPr lang="en-GB" sz="2600" i="1" dirty="0" err="1"/>
              <a:t>kuriose</a:t>
            </a:r>
            <a:r>
              <a:rPr lang="en-GB" sz="2600" i="1" dirty="0"/>
              <a:t> </a:t>
            </a:r>
            <a:r>
              <a:rPr lang="en-GB" sz="2600" i="1" dirty="0" err="1"/>
              <a:t>pasiekimai</a:t>
            </a:r>
            <a:r>
              <a:rPr lang="en-GB" sz="2600" i="1" dirty="0"/>
              <a:t> </a:t>
            </a:r>
            <a:r>
              <a:rPr lang="en-GB" sz="2600" i="1" dirty="0" err="1"/>
              <a:t>yra</a:t>
            </a:r>
            <a:r>
              <a:rPr lang="en-GB" sz="2600" i="1" dirty="0"/>
              <a:t> </a:t>
            </a:r>
            <a:r>
              <a:rPr lang="en-GB" sz="2600" i="1" dirty="0" err="1"/>
              <a:t>silpnesni</a:t>
            </a:r>
            <a:r>
              <a:rPr lang="en-GB" sz="2600" i="1" dirty="0"/>
              <a:t>, </a:t>
            </a:r>
            <a:r>
              <a:rPr lang="en-GB" sz="2600" i="1" dirty="0" err="1"/>
              <a:t>kad</a:t>
            </a:r>
            <a:r>
              <a:rPr lang="en-GB" sz="2600" i="1" dirty="0"/>
              <a:t> </a:t>
            </a:r>
            <a:r>
              <a:rPr lang="en-GB" sz="2600" i="1" dirty="0" err="1"/>
              <a:t>ugdymo</a:t>
            </a:r>
            <a:r>
              <a:rPr lang="en-GB" sz="2600" i="1" dirty="0"/>
              <a:t> </a:t>
            </a:r>
            <a:r>
              <a:rPr lang="en-GB" sz="2600" i="1" dirty="0" err="1"/>
              <a:t>procese</a:t>
            </a:r>
            <a:r>
              <a:rPr lang="en-GB" sz="2600" i="1" dirty="0"/>
              <a:t> </a:t>
            </a:r>
            <a:r>
              <a:rPr lang="en-GB" sz="2600" i="1" dirty="0" err="1"/>
              <a:t>būtų</a:t>
            </a:r>
            <a:r>
              <a:rPr lang="en-GB" sz="2600" i="1" dirty="0"/>
              <a:t> </a:t>
            </a:r>
            <a:r>
              <a:rPr lang="en-GB" sz="2600" i="1" dirty="0" err="1"/>
              <a:t>galima</a:t>
            </a:r>
            <a:r>
              <a:rPr lang="en-GB" sz="2600" i="1" dirty="0"/>
              <a:t> </a:t>
            </a:r>
            <a:r>
              <a:rPr lang="en-GB" sz="2600" i="1" dirty="0" err="1"/>
              <a:t>tiksliau</a:t>
            </a:r>
            <a:r>
              <a:rPr lang="en-GB" sz="2600" i="1" dirty="0"/>
              <a:t> </a:t>
            </a:r>
            <a:r>
              <a:rPr lang="en-GB" sz="2600" i="1" dirty="0" err="1"/>
              <a:t>planuoti</a:t>
            </a:r>
            <a:r>
              <a:rPr lang="en-GB" sz="2600" i="1" dirty="0"/>
              <a:t> </a:t>
            </a:r>
            <a:r>
              <a:rPr lang="en-GB" sz="2600" i="1" dirty="0" err="1"/>
              <a:t>pagalbos</a:t>
            </a:r>
            <a:r>
              <a:rPr lang="en-GB" sz="2600" i="1" dirty="0"/>
              <a:t> </a:t>
            </a:r>
            <a:r>
              <a:rPr lang="en-GB" sz="2600" i="1" dirty="0" err="1"/>
              <a:t>priemones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Plačiau</a:t>
            </a:r>
            <a:r>
              <a:rPr lang="en-GB" sz="2600" i="1" dirty="0"/>
              <a:t> </a:t>
            </a:r>
            <a:r>
              <a:rPr lang="en-GB" sz="2600" i="1" dirty="0" err="1"/>
              <a:t>taikyti</a:t>
            </a:r>
            <a:r>
              <a:rPr lang="en-GB" sz="2600" i="1" dirty="0"/>
              <a:t> </a:t>
            </a:r>
            <a:r>
              <a:rPr lang="en-GB" sz="2600" i="1" dirty="0" err="1"/>
              <a:t>aktyviuosius</a:t>
            </a:r>
            <a:r>
              <a:rPr lang="en-GB" sz="2600" i="1" dirty="0"/>
              <a:t> </a:t>
            </a:r>
            <a:r>
              <a:rPr lang="en-GB" sz="2600" i="1" dirty="0" err="1"/>
              <a:t>mokymo</a:t>
            </a:r>
            <a:r>
              <a:rPr lang="en-GB" sz="2600" i="1" dirty="0"/>
              <a:t> </a:t>
            </a:r>
            <a:r>
              <a:rPr lang="en-GB" sz="2600" i="1" dirty="0" err="1"/>
              <a:t>metodus</a:t>
            </a:r>
            <a:r>
              <a:rPr lang="en-GB" sz="2600" i="1" dirty="0"/>
              <a:t>, </a:t>
            </a:r>
            <a:r>
              <a:rPr lang="en-GB" sz="2600" i="1" dirty="0" err="1"/>
              <a:t>skaitmenines</a:t>
            </a:r>
            <a:r>
              <a:rPr lang="en-GB" sz="2600" i="1" dirty="0"/>
              <a:t> </a:t>
            </a:r>
            <a:r>
              <a:rPr lang="en-GB" sz="2600" i="1" dirty="0" err="1"/>
              <a:t>priemones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matematinius</a:t>
            </a:r>
            <a:r>
              <a:rPr lang="en-GB" sz="2600" i="1" dirty="0"/>
              <a:t> </a:t>
            </a:r>
            <a:r>
              <a:rPr lang="en-GB" sz="2600" i="1" dirty="0" err="1"/>
              <a:t>žaidimus</a:t>
            </a:r>
            <a:r>
              <a:rPr lang="en-GB" sz="2600" i="1" dirty="0"/>
              <a:t>, </a:t>
            </a:r>
            <a:r>
              <a:rPr lang="en-GB" sz="2600" i="1" dirty="0" err="1"/>
              <a:t>kurie</a:t>
            </a:r>
            <a:r>
              <a:rPr lang="en-GB" sz="2600" i="1" dirty="0"/>
              <a:t> </a:t>
            </a:r>
            <a:r>
              <a:rPr lang="en-GB" sz="2600" i="1" dirty="0" err="1"/>
              <a:t>stiprina</a:t>
            </a:r>
            <a:r>
              <a:rPr lang="en-GB" sz="2600" i="1" dirty="0"/>
              <a:t> </a:t>
            </a:r>
            <a:r>
              <a:rPr lang="en-GB" sz="2600" i="1" dirty="0" err="1"/>
              <a:t>mokinių</a:t>
            </a:r>
            <a:r>
              <a:rPr lang="en-GB" sz="2600" i="1" dirty="0"/>
              <a:t> </a:t>
            </a:r>
            <a:r>
              <a:rPr lang="en-GB" sz="2600" i="1" dirty="0" err="1"/>
              <a:t>įsitraukimą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mokymosi</a:t>
            </a:r>
            <a:r>
              <a:rPr lang="en-GB" sz="2600" i="1" dirty="0"/>
              <a:t> </a:t>
            </a:r>
            <a:r>
              <a:rPr lang="en-GB" sz="2600" i="1" dirty="0" err="1"/>
              <a:t>motyvaciją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Toliau</a:t>
            </a:r>
            <a:r>
              <a:rPr lang="en-GB" sz="2600" i="1" dirty="0"/>
              <a:t> </a:t>
            </a:r>
            <a:r>
              <a:rPr lang="en-GB" sz="2600" i="1" dirty="0" err="1"/>
              <a:t>užtikrinti</a:t>
            </a:r>
            <a:r>
              <a:rPr lang="en-GB" sz="2600" i="1" dirty="0"/>
              <a:t> </a:t>
            </a:r>
            <a:r>
              <a:rPr lang="en-GB" sz="2600" i="1" dirty="0" err="1"/>
              <a:t>savalaikę</a:t>
            </a:r>
            <a:r>
              <a:rPr lang="en-GB" sz="2600" i="1" dirty="0"/>
              <a:t> </a:t>
            </a:r>
            <a:r>
              <a:rPr lang="en-GB" sz="2600" i="1" dirty="0" err="1"/>
              <a:t>pagalbą</a:t>
            </a:r>
            <a:r>
              <a:rPr lang="en-GB" sz="2600" i="1" dirty="0"/>
              <a:t> </a:t>
            </a:r>
            <a:r>
              <a:rPr lang="en-GB" sz="2600" i="1" dirty="0" err="1"/>
              <a:t>mokiniams</a:t>
            </a:r>
            <a:r>
              <a:rPr lang="en-GB" sz="2600" i="1" dirty="0"/>
              <a:t>, </a:t>
            </a:r>
            <a:r>
              <a:rPr lang="en-GB" sz="2600" i="1" dirty="0" err="1"/>
              <a:t>pasiekusiems</a:t>
            </a:r>
            <a:r>
              <a:rPr lang="en-GB" sz="2600" i="1" dirty="0"/>
              <a:t> </a:t>
            </a:r>
            <a:r>
              <a:rPr lang="en-GB" sz="2600" i="1" dirty="0" err="1"/>
              <a:t>slenkstinį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</a:t>
            </a:r>
            <a:r>
              <a:rPr lang="en-GB" sz="2600" i="1" dirty="0" err="1"/>
              <a:t>ar</a:t>
            </a:r>
            <a:r>
              <a:rPr lang="en-GB" sz="2600" i="1" dirty="0"/>
              <a:t> </a:t>
            </a:r>
            <a:r>
              <a:rPr lang="en-GB" sz="2600" i="1" dirty="0" err="1"/>
              <a:t>nepasiekusiems</a:t>
            </a:r>
            <a:r>
              <a:rPr lang="en-GB" sz="2600" i="1" dirty="0"/>
              <a:t> </a:t>
            </a:r>
            <a:r>
              <a:rPr lang="en-GB" sz="2600" i="1" dirty="0" err="1"/>
              <a:t>patenkinamojo</a:t>
            </a:r>
            <a:r>
              <a:rPr lang="en-GB" sz="2600" i="1" dirty="0"/>
              <a:t> </a:t>
            </a:r>
            <a:r>
              <a:rPr lang="en-GB" sz="2600" i="1" dirty="0" err="1"/>
              <a:t>lygio</a:t>
            </a:r>
            <a:r>
              <a:rPr lang="en-GB" sz="2600" i="1" dirty="0"/>
              <a:t>, </a:t>
            </a:r>
            <a:r>
              <a:rPr lang="en-GB" sz="2600" i="1" dirty="0" err="1"/>
              <a:t>kad</a:t>
            </a:r>
            <a:r>
              <a:rPr lang="en-GB" sz="2600" i="1" dirty="0"/>
              <a:t> </a:t>
            </a:r>
            <a:r>
              <a:rPr lang="en-GB" sz="2600" i="1" dirty="0" err="1"/>
              <a:t>būtų</a:t>
            </a:r>
            <a:r>
              <a:rPr lang="en-GB" sz="2600" i="1" dirty="0"/>
              <a:t> </a:t>
            </a:r>
            <a:r>
              <a:rPr lang="en-GB" sz="2600" i="1" dirty="0" err="1"/>
              <a:t>išvengta</a:t>
            </a:r>
            <a:r>
              <a:rPr lang="en-GB" sz="2600" i="1" dirty="0"/>
              <a:t> </a:t>
            </a:r>
            <a:r>
              <a:rPr lang="en-GB" sz="2600" i="1" dirty="0" err="1"/>
              <a:t>mokymosi</a:t>
            </a:r>
            <a:r>
              <a:rPr lang="en-GB" sz="2600" i="1" dirty="0"/>
              <a:t> </a:t>
            </a:r>
            <a:r>
              <a:rPr lang="en-GB" sz="2600" i="1" dirty="0" err="1"/>
              <a:t>spragų</a:t>
            </a:r>
            <a:r>
              <a:rPr lang="en-GB" sz="2600" i="1" dirty="0"/>
              <a:t> </a:t>
            </a:r>
            <a:r>
              <a:rPr lang="en-GB" sz="2600" i="1" dirty="0" err="1"/>
              <a:t>didėjimo</a:t>
            </a:r>
            <a:r>
              <a:rPr lang="en-GB" sz="2600" i="1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45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AC516-39B3-8B37-221B-3B12D53C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AC79B9-B2EB-796E-9554-CE4A8097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97" y="340413"/>
            <a:ext cx="10659110" cy="681249"/>
          </a:xfrm>
        </p:spPr>
        <p:txBody>
          <a:bodyPr>
            <a:normAutofit fontScale="90000"/>
          </a:bodyPr>
          <a:lstStyle/>
          <a:p>
            <a:r>
              <a:rPr lang="lt-LT" dirty="0"/>
              <a:t>4 kl. NMPP rezultatai</a:t>
            </a:r>
            <a:r>
              <a:rPr lang="lt-LT" sz="2200" dirty="0"/>
              <a:t>(</a:t>
            </a:r>
            <a:r>
              <a:rPr lang="en-US" sz="2200" dirty="0"/>
              <a:t>%)</a:t>
            </a:r>
            <a:endParaRPr lang="lt-LT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2BCA9D-452A-DF33-9339-A8E59A06C651}"/>
              </a:ext>
            </a:extLst>
          </p:cNvPr>
          <p:cNvSpPr txBox="1"/>
          <p:nvPr/>
        </p:nvSpPr>
        <p:spPr>
          <a:xfrm>
            <a:off x="334728" y="1251280"/>
            <a:ext cx="1513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Lietuvių k. ir literatūros</a:t>
            </a:r>
            <a:endParaRPr lang="en-GB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3A3A6D4-08D0-0C6E-EED7-9A22717989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326482"/>
              </p:ext>
            </p:extLst>
          </p:nvPr>
        </p:nvGraphicFramePr>
        <p:xfrm>
          <a:off x="1352291" y="2396680"/>
          <a:ext cx="9308123" cy="256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0237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2E8E4-6A94-280D-7C8B-FC3ACC371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F2DC8D0-B53E-B409-DFB5-240D675AC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573" y="773968"/>
            <a:ext cx="10659110" cy="347052"/>
          </a:xfrm>
        </p:spPr>
        <p:txBody>
          <a:bodyPr>
            <a:normAutofit fontScale="90000"/>
          </a:bodyPr>
          <a:lstStyle/>
          <a:p>
            <a:r>
              <a:rPr lang="en-GB" i="1" dirty="0" err="1"/>
              <a:t>Rekomenduojama</a:t>
            </a:r>
            <a:r>
              <a:rPr lang="en-GB" i="1" dirty="0"/>
              <a:t>:</a:t>
            </a:r>
            <a:br>
              <a:rPr lang="en-GB" i="1" dirty="0"/>
            </a:br>
            <a:endParaRPr lang="en-GB" i="1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F8484B7-EE52-486F-EC48-D399E73EF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958" y="990355"/>
            <a:ext cx="11781692" cy="5691799"/>
          </a:xfrm>
        </p:spPr>
        <p:txBody>
          <a:bodyPr>
            <a:normAutofit/>
          </a:bodyPr>
          <a:lstStyle/>
          <a:p>
            <a:r>
              <a:rPr lang="en-GB" sz="2600" i="1" dirty="0" err="1"/>
              <a:t>Siekti</a:t>
            </a:r>
            <a:r>
              <a:rPr lang="en-GB" sz="2600" i="1" dirty="0"/>
              <a:t> </a:t>
            </a:r>
            <a:r>
              <a:rPr lang="en-GB" sz="2600" i="1" dirty="0" err="1"/>
              <a:t>didinti</a:t>
            </a:r>
            <a:r>
              <a:rPr lang="en-GB" sz="2600" i="1" dirty="0"/>
              <a:t> </a:t>
            </a:r>
            <a:r>
              <a:rPr lang="en-GB" sz="2600" i="1" dirty="0" err="1"/>
              <a:t>aukštesniojo</a:t>
            </a:r>
            <a:r>
              <a:rPr lang="en-GB" sz="2600" i="1" dirty="0"/>
              <a:t> </a:t>
            </a:r>
            <a:r>
              <a:rPr lang="en-GB" sz="2600" i="1" dirty="0" err="1"/>
              <a:t>lygio</a:t>
            </a:r>
            <a:r>
              <a:rPr lang="en-GB" sz="2600" i="1" dirty="0"/>
              <a:t> </a:t>
            </a:r>
            <a:r>
              <a:rPr lang="en-GB" sz="2600" i="1" dirty="0" err="1"/>
              <a:t>pasiekimų</a:t>
            </a:r>
            <a:r>
              <a:rPr lang="en-GB" sz="2600" i="1" dirty="0"/>
              <a:t> </a:t>
            </a:r>
            <a:r>
              <a:rPr lang="en-GB" sz="2600" i="1" dirty="0" err="1"/>
              <a:t>dalį</a:t>
            </a:r>
            <a:r>
              <a:rPr lang="en-GB" sz="2600" i="1" dirty="0"/>
              <a:t>, </a:t>
            </a:r>
            <a:r>
              <a:rPr lang="en-GB" sz="2600" i="1" dirty="0" err="1"/>
              <a:t>taikant</a:t>
            </a:r>
            <a:r>
              <a:rPr lang="en-GB" sz="2600" i="1" dirty="0"/>
              <a:t> </a:t>
            </a:r>
            <a:r>
              <a:rPr lang="en-GB" sz="2600" i="1" dirty="0" err="1"/>
              <a:t>diferencijuotas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aukštesniuosius</a:t>
            </a:r>
            <a:r>
              <a:rPr lang="en-GB" sz="2600" i="1" dirty="0"/>
              <a:t> </a:t>
            </a:r>
            <a:r>
              <a:rPr lang="en-GB" sz="2600" i="1" dirty="0" err="1"/>
              <a:t>mąstymo</a:t>
            </a:r>
            <a:r>
              <a:rPr lang="en-GB" sz="2600" i="1" dirty="0"/>
              <a:t> </a:t>
            </a:r>
            <a:r>
              <a:rPr lang="en-GB" sz="2600" i="1" dirty="0" err="1"/>
              <a:t>gebėjimus</a:t>
            </a:r>
            <a:r>
              <a:rPr lang="en-GB" sz="2600" i="1" dirty="0"/>
              <a:t> </a:t>
            </a:r>
            <a:r>
              <a:rPr lang="en-GB" sz="2600" i="1" dirty="0" err="1"/>
              <a:t>ugdančias</a:t>
            </a:r>
            <a:r>
              <a:rPr lang="en-GB" sz="2600" i="1" dirty="0"/>
              <a:t> </a:t>
            </a:r>
            <a:r>
              <a:rPr lang="en-GB" sz="2600" i="1" dirty="0" err="1"/>
              <a:t>užduotis</a:t>
            </a:r>
            <a:r>
              <a:rPr lang="en-GB" sz="2600" i="1" dirty="0"/>
              <a:t>, </a:t>
            </a:r>
            <a:r>
              <a:rPr lang="en-GB" sz="2600" i="1" dirty="0" err="1"/>
              <a:t>skatinančias</a:t>
            </a:r>
            <a:r>
              <a:rPr lang="en-GB" sz="2600" i="1" dirty="0"/>
              <a:t> </a:t>
            </a:r>
            <a:r>
              <a:rPr lang="en-GB" sz="2600" i="1" dirty="0" err="1"/>
              <a:t>teksto</a:t>
            </a:r>
            <a:r>
              <a:rPr lang="en-GB" sz="2600" i="1" dirty="0"/>
              <a:t> </a:t>
            </a:r>
            <a:r>
              <a:rPr lang="en-GB" sz="2600" i="1" dirty="0" err="1"/>
              <a:t>analizę</a:t>
            </a:r>
            <a:r>
              <a:rPr lang="en-GB" sz="2600" i="1" dirty="0"/>
              <a:t>, </a:t>
            </a:r>
            <a:r>
              <a:rPr lang="en-GB" sz="2600" i="1" dirty="0" err="1"/>
              <a:t>interpretavimą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vertinimą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Kryptingai</a:t>
            </a:r>
            <a:r>
              <a:rPr lang="en-GB" sz="2600" i="1" dirty="0"/>
              <a:t> </a:t>
            </a:r>
            <a:r>
              <a:rPr lang="en-GB" sz="2600" i="1" dirty="0" err="1"/>
              <a:t>dirbti</a:t>
            </a:r>
            <a:r>
              <a:rPr lang="en-GB" sz="2600" i="1" dirty="0"/>
              <a:t> </a:t>
            </a:r>
            <a:r>
              <a:rPr lang="en-GB" sz="2600" i="1" dirty="0" err="1"/>
              <a:t>su</a:t>
            </a:r>
            <a:r>
              <a:rPr lang="en-GB" sz="2600" i="1" dirty="0"/>
              <a:t> </a:t>
            </a:r>
            <a:r>
              <a:rPr lang="en-GB" sz="2600" i="1" dirty="0" err="1"/>
              <a:t>patenkinamąjį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</a:t>
            </a:r>
            <a:r>
              <a:rPr lang="en-GB" sz="2600" i="1" dirty="0" err="1"/>
              <a:t>pasiekusiais</a:t>
            </a:r>
            <a:r>
              <a:rPr lang="en-GB" sz="2600" i="1" dirty="0"/>
              <a:t> </a:t>
            </a:r>
            <a:r>
              <a:rPr lang="en-GB" sz="2600" i="1" dirty="0" err="1"/>
              <a:t>mokiniais</a:t>
            </a:r>
            <a:r>
              <a:rPr lang="en-GB" sz="2600" i="1" dirty="0"/>
              <a:t> (22,9 %), </a:t>
            </a:r>
            <a:r>
              <a:rPr lang="en-GB" sz="2600" i="1" dirty="0" err="1"/>
              <a:t>sudarant</a:t>
            </a:r>
            <a:r>
              <a:rPr lang="en-GB" sz="2600" i="1" dirty="0"/>
              <a:t> </a:t>
            </a:r>
            <a:r>
              <a:rPr lang="en-GB" sz="2600" i="1" dirty="0" err="1"/>
              <a:t>sąlygas</a:t>
            </a:r>
            <a:r>
              <a:rPr lang="en-GB" sz="2600" i="1" dirty="0"/>
              <a:t> </a:t>
            </a:r>
            <a:r>
              <a:rPr lang="en-GB" sz="2600" i="1" dirty="0" err="1"/>
              <a:t>jiems</a:t>
            </a:r>
            <a:r>
              <a:rPr lang="en-GB" sz="2600" i="1" dirty="0"/>
              <a:t> </a:t>
            </a:r>
            <a:r>
              <a:rPr lang="en-GB" sz="2600" i="1" dirty="0" err="1"/>
              <a:t>pasiekti</a:t>
            </a:r>
            <a:r>
              <a:rPr lang="en-GB" sz="2600" i="1" dirty="0"/>
              <a:t> </a:t>
            </a:r>
            <a:r>
              <a:rPr lang="en-GB" sz="2600" i="1" dirty="0" err="1"/>
              <a:t>pagrindinį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per </a:t>
            </a:r>
            <a:r>
              <a:rPr lang="en-GB" sz="2600" i="1" dirty="0" err="1"/>
              <a:t>individualizuotas</a:t>
            </a:r>
            <a:r>
              <a:rPr lang="en-GB" sz="2600" i="1" dirty="0"/>
              <a:t> </a:t>
            </a:r>
            <a:r>
              <a:rPr lang="en-GB" sz="2600" i="1" dirty="0" err="1"/>
              <a:t>užduotis</a:t>
            </a:r>
            <a:r>
              <a:rPr lang="en-GB" sz="2600" i="1" dirty="0"/>
              <a:t>, </a:t>
            </a:r>
            <a:r>
              <a:rPr lang="en-GB" sz="2600" i="1" dirty="0" err="1"/>
              <a:t>konsultacijas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nuolatinį</a:t>
            </a:r>
            <a:r>
              <a:rPr lang="en-GB" sz="2600" i="1" dirty="0"/>
              <a:t> </a:t>
            </a:r>
            <a:r>
              <a:rPr lang="en-GB" sz="2600" i="1" dirty="0" err="1"/>
              <a:t>grįžtamąjį</a:t>
            </a:r>
            <a:r>
              <a:rPr lang="en-GB" sz="2600" i="1" dirty="0"/>
              <a:t> </a:t>
            </a:r>
            <a:r>
              <a:rPr lang="en-GB" sz="2600" i="1" dirty="0" err="1"/>
              <a:t>ryšį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Toliau</a:t>
            </a:r>
            <a:r>
              <a:rPr lang="en-GB" sz="2600" i="1" dirty="0"/>
              <a:t> </a:t>
            </a:r>
            <a:r>
              <a:rPr lang="en-GB" sz="2600" i="1" dirty="0" err="1"/>
              <a:t>stiprinti</a:t>
            </a:r>
            <a:r>
              <a:rPr lang="en-GB" sz="2600" i="1" dirty="0"/>
              <a:t> </a:t>
            </a:r>
            <a:r>
              <a:rPr lang="en-GB" sz="2600" i="1" dirty="0" err="1"/>
              <a:t>skaitymo</a:t>
            </a:r>
            <a:r>
              <a:rPr lang="en-GB" sz="2600" i="1" dirty="0"/>
              <a:t> </a:t>
            </a:r>
            <a:r>
              <a:rPr lang="en-GB" sz="2600" i="1" dirty="0" err="1"/>
              <a:t>strategijų</a:t>
            </a:r>
            <a:r>
              <a:rPr lang="en-GB" sz="2600" i="1" dirty="0"/>
              <a:t> </a:t>
            </a:r>
            <a:r>
              <a:rPr lang="en-GB" sz="2600" i="1" dirty="0" err="1"/>
              <a:t>taikymą</a:t>
            </a:r>
            <a:r>
              <a:rPr lang="en-GB" sz="2600" i="1" dirty="0"/>
              <a:t> </a:t>
            </a:r>
            <a:r>
              <a:rPr lang="en-GB" sz="2600" i="1" dirty="0" err="1"/>
              <a:t>pamokose</a:t>
            </a:r>
            <a:r>
              <a:rPr lang="en-GB" sz="2600" i="1" dirty="0"/>
              <a:t>: </a:t>
            </a:r>
            <a:r>
              <a:rPr lang="en-GB" sz="2600" i="1" dirty="0" err="1"/>
              <a:t>informacijos</a:t>
            </a:r>
            <a:r>
              <a:rPr lang="en-GB" sz="2600" i="1" dirty="0"/>
              <a:t> </a:t>
            </a:r>
            <a:r>
              <a:rPr lang="en-GB" sz="2600" i="1" dirty="0" err="1"/>
              <a:t>paiešką</a:t>
            </a:r>
            <a:r>
              <a:rPr lang="en-GB" sz="2600" i="1" dirty="0"/>
              <a:t>, </a:t>
            </a:r>
            <a:r>
              <a:rPr lang="en-GB" sz="2600" i="1" dirty="0" err="1"/>
              <a:t>teksto</a:t>
            </a:r>
            <a:r>
              <a:rPr lang="en-GB" sz="2600" i="1" dirty="0"/>
              <a:t> </a:t>
            </a:r>
            <a:r>
              <a:rPr lang="en-GB" sz="2600" i="1" dirty="0" err="1"/>
              <a:t>supratimą</a:t>
            </a:r>
            <a:r>
              <a:rPr lang="en-GB" sz="2600" i="1" dirty="0"/>
              <a:t>, </a:t>
            </a:r>
            <a:r>
              <a:rPr lang="en-GB" sz="2600" i="1" dirty="0" err="1"/>
              <a:t>išvadų</a:t>
            </a:r>
            <a:r>
              <a:rPr lang="en-GB" sz="2600" i="1" dirty="0"/>
              <a:t> </a:t>
            </a:r>
            <a:r>
              <a:rPr lang="en-GB" sz="2600" i="1" dirty="0" err="1"/>
              <a:t>formulavimą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kritinį</a:t>
            </a:r>
            <a:r>
              <a:rPr lang="en-GB" sz="2600" i="1" dirty="0"/>
              <a:t> </a:t>
            </a:r>
            <a:r>
              <a:rPr lang="en-GB" sz="2600" i="1" dirty="0" err="1"/>
              <a:t>vertinimą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Išlaikyti</a:t>
            </a:r>
            <a:r>
              <a:rPr lang="en-GB" sz="2600" i="1" dirty="0"/>
              <a:t> </a:t>
            </a:r>
            <a:r>
              <a:rPr lang="en-GB" sz="2600" i="1" dirty="0" err="1"/>
              <a:t>veiksmingą</a:t>
            </a:r>
            <a:r>
              <a:rPr lang="en-GB" sz="2600" i="1" dirty="0"/>
              <a:t> </a:t>
            </a:r>
            <a:r>
              <a:rPr lang="en-GB" sz="2600" i="1" dirty="0" err="1"/>
              <a:t>pagalbos</a:t>
            </a:r>
            <a:r>
              <a:rPr lang="en-GB" sz="2600" i="1" dirty="0"/>
              <a:t> </a:t>
            </a:r>
            <a:r>
              <a:rPr lang="en-GB" sz="2600" i="1" dirty="0" err="1"/>
              <a:t>sistemą</a:t>
            </a:r>
            <a:r>
              <a:rPr lang="en-GB" sz="2600" i="1" dirty="0"/>
              <a:t> </a:t>
            </a:r>
            <a:r>
              <a:rPr lang="en-GB" sz="2600" i="1" dirty="0" err="1"/>
              <a:t>mokiniams</a:t>
            </a:r>
            <a:r>
              <a:rPr lang="en-GB" sz="2600" i="1" dirty="0"/>
              <a:t>, </a:t>
            </a:r>
            <a:r>
              <a:rPr lang="en-GB" sz="2600" i="1" dirty="0" err="1"/>
              <a:t>patiriantiems</a:t>
            </a:r>
            <a:r>
              <a:rPr lang="en-GB" sz="2600" i="1" dirty="0"/>
              <a:t> </a:t>
            </a:r>
            <a:r>
              <a:rPr lang="en-GB" sz="2600" i="1" dirty="0" err="1"/>
              <a:t>mokymosi</a:t>
            </a:r>
            <a:r>
              <a:rPr lang="en-GB" sz="2600" i="1" dirty="0"/>
              <a:t> </a:t>
            </a:r>
            <a:r>
              <a:rPr lang="en-GB" sz="2600" i="1" dirty="0" err="1"/>
              <a:t>sunkumų</a:t>
            </a:r>
            <a:r>
              <a:rPr lang="en-GB" sz="2600" i="1" dirty="0"/>
              <a:t>, </a:t>
            </a:r>
            <a:r>
              <a:rPr lang="en-GB" sz="2600" i="1" dirty="0" err="1"/>
              <a:t>nes</a:t>
            </a:r>
            <a:r>
              <a:rPr lang="en-GB" sz="2600" i="1" dirty="0"/>
              <a:t> </a:t>
            </a:r>
            <a:r>
              <a:rPr lang="en-GB" sz="2600" i="1" dirty="0" err="1"/>
              <a:t>slenkstinį</a:t>
            </a:r>
            <a:r>
              <a:rPr lang="en-GB" sz="2600" i="1" dirty="0"/>
              <a:t> </a:t>
            </a:r>
            <a:r>
              <a:rPr lang="en-GB" sz="2600" i="1" dirty="0" err="1"/>
              <a:t>lygį</a:t>
            </a:r>
            <a:r>
              <a:rPr lang="en-GB" sz="2600" i="1" dirty="0"/>
              <a:t> </a:t>
            </a:r>
            <a:r>
              <a:rPr lang="en-GB" sz="2600" i="1" dirty="0" err="1"/>
              <a:t>pasiekusių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nepasiekusių</a:t>
            </a:r>
            <a:r>
              <a:rPr lang="en-GB" sz="2600" i="1" dirty="0"/>
              <a:t> </a:t>
            </a:r>
            <a:r>
              <a:rPr lang="en-GB" sz="2600" i="1" dirty="0" err="1"/>
              <a:t>patenkinamojo</a:t>
            </a:r>
            <a:r>
              <a:rPr lang="en-GB" sz="2600" i="1" dirty="0"/>
              <a:t> </a:t>
            </a:r>
            <a:r>
              <a:rPr lang="en-GB" sz="2600" i="1" dirty="0" err="1"/>
              <a:t>lygio</a:t>
            </a:r>
            <a:r>
              <a:rPr lang="en-GB" sz="2600" i="1" dirty="0"/>
              <a:t> </a:t>
            </a:r>
            <a:r>
              <a:rPr lang="en-GB" sz="2600" i="1" dirty="0" err="1"/>
              <a:t>mokinių</a:t>
            </a:r>
            <a:r>
              <a:rPr lang="en-GB" sz="2600" i="1" dirty="0"/>
              <a:t> </a:t>
            </a:r>
            <a:r>
              <a:rPr lang="en-GB" sz="2600" i="1" dirty="0" err="1"/>
              <a:t>dalis</a:t>
            </a:r>
            <a:r>
              <a:rPr lang="en-GB" sz="2600" i="1" dirty="0"/>
              <a:t> </a:t>
            </a:r>
            <a:r>
              <a:rPr lang="en-GB" sz="2600" i="1" dirty="0" err="1"/>
              <a:t>yra</a:t>
            </a:r>
            <a:r>
              <a:rPr lang="en-GB" sz="2600" i="1" dirty="0"/>
              <a:t> </a:t>
            </a:r>
            <a:r>
              <a:rPr lang="en-GB" sz="2600" i="1" dirty="0" err="1"/>
              <a:t>mažesnė</a:t>
            </a:r>
            <a:r>
              <a:rPr lang="en-GB" sz="2600" i="1" dirty="0"/>
              <a:t> </a:t>
            </a:r>
            <a:r>
              <a:rPr lang="en-GB" sz="2600" i="1" dirty="0" err="1"/>
              <a:t>nei</a:t>
            </a:r>
            <a:r>
              <a:rPr lang="en-GB" sz="2600" i="1" dirty="0"/>
              <a:t> </a:t>
            </a:r>
            <a:r>
              <a:rPr lang="en-GB" sz="2600" i="1" dirty="0" err="1"/>
              <a:t>šalies</a:t>
            </a:r>
            <a:r>
              <a:rPr lang="en-GB" sz="2600" i="1" dirty="0"/>
              <a:t> </a:t>
            </a:r>
            <a:r>
              <a:rPr lang="en-GB" sz="2600" i="1" dirty="0" err="1"/>
              <a:t>vidurkis</a:t>
            </a:r>
            <a:r>
              <a:rPr lang="en-GB" sz="2600" i="1" dirty="0"/>
              <a:t>. </a:t>
            </a:r>
          </a:p>
          <a:p>
            <a:r>
              <a:rPr lang="en-GB" sz="2600" i="1" dirty="0" err="1"/>
              <a:t>Sistemingai</a:t>
            </a:r>
            <a:r>
              <a:rPr lang="en-GB" sz="2600" i="1" dirty="0"/>
              <a:t> </a:t>
            </a:r>
            <a:r>
              <a:rPr lang="en-GB" sz="2600" i="1" dirty="0" err="1"/>
              <a:t>stebėti</a:t>
            </a:r>
            <a:r>
              <a:rPr lang="en-GB" sz="2600" i="1" dirty="0"/>
              <a:t> </a:t>
            </a:r>
            <a:r>
              <a:rPr lang="en-GB" sz="2600" i="1" dirty="0" err="1"/>
              <a:t>kiekvieno</a:t>
            </a:r>
            <a:r>
              <a:rPr lang="en-GB" sz="2600" i="1" dirty="0"/>
              <a:t> </a:t>
            </a:r>
            <a:r>
              <a:rPr lang="en-GB" sz="2600" i="1" dirty="0" err="1"/>
              <a:t>mokinio</a:t>
            </a:r>
            <a:r>
              <a:rPr lang="en-GB" sz="2600" i="1" dirty="0"/>
              <a:t> </a:t>
            </a:r>
            <a:r>
              <a:rPr lang="en-GB" sz="2600" i="1" dirty="0" err="1"/>
              <a:t>pažangą</a:t>
            </a:r>
            <a:r>
              <a:rPr lang="en-GB" sz="2600" i="1" dirty="0"/>
              <a:t> </a:t>
            </a:r>
            <a:r>
              <a:rPr lang="en-GB" sz="2600" i="1" dirty="0" err="1"/>
              <a:t>ir</a:t>
            </a:r>
            <a:r>
              <a:rPr lang="en-GB" sz="2600" i="1" dirty="0"/>
              <a:t> </a:t>
            </a:r>
            <a:r>
              <a:rPr lang="en-GB" sz="2600" i="1" dirty="0" err="1"/>
              <a:t>anksti</a:t>
            </a:r>
            <a:r>
              <a:rPr lang="en-GB" sz="2600" i="1" dirty="0"/>
              <a:t> </a:t>
            </a:r>
            <a:r>
              <a:rPr lang="en-GB" sz="2600" i="1" dirty="0" err="1"/>
              <a:t>identifikuoti</a:t>
            </a:r>
            <a:r>
              <a:rPr lang="en-GB" sz="2600" i="1" dirty="0"/>
              <a:t> </a:t>
            </a:r>
            <a:r>
              <a:rPr lang="en-GB" sz="2600" i="1" dirty="0" err="1"/>
              <a:t>mokinius</a:t>
            </a:r>
            <a:r>
              <a:rPr lang="en-GB" sz="2600" i="1" dirty="0"/>
              <a:t>, </a:t>
            </a:r>
            <a:r>
              <a:rPr lang="en-GB" sz="2600" i="1" dirty="0" err="1"/>
              <a:t>kuriems</a:t>
            </a:r>
            <a:r>
              <a:rPr lang="en-GB" sz="2600" i="1" dirty="0"/>
              <a:t> </a:t>
            </a:r>
            <a:r>
              <a:rPr lang="en-GB" sz="2600" i="1" dirty="0" err="1"/>
              <a:t>reikalinga</a:t>
            </a:r>
            <a:r>
              <a:rPr lang="en-GB" sz="2600" i="1" dirty="0"/>
              <a:t> </a:t>
            </a:r>
            <a:r>
              <a:rPr lang="en-GB" sz="2600" i="1" dirty="0" err="1"/>
              <a:t>papildoma</a:t>
            </a:r>
            <a:r>
              <a:rPr lang="en-GB" sz="2600" i="1" dirty="0"/>
              <a:t> </a:t>
            </a:r>
            <a:r>
              <a:rPr lang="en-GB" sz="2600" i="1" dirty="0" err="1"/>
              <a:t>pagalba</a:t>
            </a:r>
            <a:r>
              <a:rPr lang="en-GB" sz="2600" i="1" dirty="0"/>
              <a:t> </a:t>
            </a:r>
            <a:r>
              <a:rPr lang="en-GB" sz="2600" i="1" dirty="0" err="1"/>
              <a:t>skaitymo</a:t>
            </a:r>
            <a:r>
              <a:rPr lang="en-GB" sz="2600" i="1" dirty="0"/>
              <a:t> </a:t>
            </a:r>
            <a:r>
              <a:rPr lang="en-GB" sz="2600" i="1" dirty="0" err="1"/>
              <a:t>gebėjimams</a:t>
            </a:r>
            <a:r>
              <a:rPr lang="en-GB" sz="2600" i="1" dirty="0"/>
              <a:t> </a:t>
            </a:r>
            <a:r>
              <a:rPr lang="en-GB" sz="2600" i="1" dirty="0" err="1"/>
              <a:t>stiprinti</a:t>
            </a:r>
            <a:r>
              <a:rPr lang="en-GB" sz="2600" i="1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23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95C914D-1102-E02A-5738-2CF0047E9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6"/>
            <a:ext cx="10659110" cy="628406"/>
          </a:xfrm>
        </p:spPr>
        <p:txBody>
          <a:bodyPr>
            <a:normAutofit fontScale="90000"/>
          </a:bodyPr>
          <a:lstStyle/>
          <a:p>
            <a:r>
              <a:rPr lang="lt-LT" dirty="0"/>
              <a:t>Išvada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5899429-2DA4-E7B7-A83A-7423C903A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883628"/>
            <a:ext cx="10659110" cy="5293336"/>
          </a:xfrm>
        </p:spPr>
        <p:txBody>
          <a:bodyPr>
            <a:noAutofit/>
          </a:bodyPr>
          <a:lstStyle/>
          <a:p>
            <a:r>
              <a:rPr lang="en-GB" sz="2800" dirty="0"/>
              <a:t>4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skaitymo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rodo</a:t>
            </a:r>
            <a:r>
              <a:rPr lang="en-GB" sz="2800" dirty="0"/>
              <a:t> </a:t>
            </a:r>
            <a:r>
              <a:rPr lang="en-GB" sz="2800" dirty="0" err="1"/>
              <a:t>stabilius</a:t>
            </a:r>
            <a:r>
              <a:rPr lang="en-GB" sz="2800" dirty="0"/>
              <a:t> </a:t>
            </a:r>
            <a:r>
              <a:rPr lang="en-GB" sz="2800" dirty="0" err="1"/>
              <a:t>pasiekimus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mažesnę</a:t>
            </a:r>
            <a:r>
              <a:rPr lang="en-GB" sz="2800" dirty="0"/>
              <a:t> </a:t>
            </a:r>
            <a:r>
              <a:rPr lang="en-GB" sz="2800" dirty="0" err="1"/>
              <a:t>rizikos</a:t>
            </a:r>
            <a:r>
              <a:rPr lang="en-GB" sz="2800" dirty="0"/>
              <a:t> </a:t>
            </a:r>
            <a:r>
              <a:rPr lang="en-GB" sz="2800" dirty="0" err="1"/>
              <a:t>grupės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dalį</a:t>
            </a:r>
            <a:r>
              <a:rPr lang="en-GB" sz="2800" dirty="0"/>
              <a:t> </a:t>
            </a:r>
            <a:r>
              <a:rPr lang="en-GB" sz="2800" dirty="0" err="1"/>
              <a:t>nei</a:t>
            </a:r>
            <a:r>
              <a:rPr lang="en-GB" sz="2800" dirty="0"/>
              <a:t> </a:t>
            </a:r>
            <a:r>
              <a:rPr lang="en-GB" sz="2800" dirty="0" err="1"/>
              <a:t>šalies</a:t>
            </a:r>
            <a:r>
              <a:rPr lang="en-GB" sz="2800" dirty="0"/>
              <a:t> </a:t>
            </a:r>
            <a:r>
              <a:rPr lang="en-GB" sz="2800" dirty="0" err="1"/>
              <a:t>vidurkis</a:t>
            </a:r>
            <a:r>
              <a:rPr lang="en-GB" sz="2800" dirty="0"/>
              <a:t>. </a:t>
            </a:r>
            <a:r>
              <a:rPr lang="en-GB" sz="2800" dirty="0" err="1"/>
              <a:t>Pagrindinis</a:t>
            </a:r>
            <a:r>
              <a:rPr lang="en-GB" sz="2800" dirty="0"/>
              <a:t> </a:t>
            </a:r>
            <a:r>
              <a:rPr lang="en-GB" sz="2800" dirty="0" err="1"/>
              <a:t>tobulinimo</a:t>
            </a:r>
            <a:r>
              <a:rPr lang="en-GB" sz="2800" dirty="0"/>
              <a:t> </a:t>
            </a:r>
            <a:r>
              <a:rPr lang="en-GB" sz="2800" dirty="0" err="1"/>
              <a:t>prioritetas</a:t>
            </a:r>
            <a:r>
              <a:rPr lang="en-GB" sz="2800" dirty="0"/>
              <a:t> – </a:t>
            </a:r>
            <a:r>
              <a:rPr lang="en-GB" sz="2800" dirty="0" err="1"/>
              <a:t>didinti</a:t>
            </a:r>
            <a:r>
              <a:rPr lang="en-GB" sz="2800" dirty="0"/>
              <a:t> </a:t>
            </a:r>
            <a:r>
              <a:rPr lang="en-GB" sz="2800" dirty="0" err="1"/>
              <a:t>aukštesniojo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skaičių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padėti</a:t>
            </a:r>
            <a:r>
              <a:rPr lang="en-GB" sz="2800" dirty="0"/>
              <a:t> </a:t>
            </a:r>
            <a:r>
              <a:rPr lang="en-GB" sz="2800" dirty="0" err="1"/>
              <a:t>patenkinamąjį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 </a:t>
            </a:r>
            <a:r>
              <a:rPr lang="en-GB" sz="2800" dirty="0" err="1"/>
              <a:t>pasiekusiems</a:t>
            </a:r>
            <a:r>
              <a:rPr lang="en-GB" sz="2800" dirty="0"/>
              <a:t> </a:t>
            </a:r>
            <a:r>
              <a:rPr lang="en-GB" sz="2800" dirty="0" err="1"/>
              <a:t>mokiniams</a:t>
            </a:r>
            <a:r>
              <a:rPr lang="en-GB" sz="2800" dirty="0"/>
              <a:t> </a:t>
            </a:r>
            <a:r>
              <a:rPr lang="en-GB" sz="2800" dirty="0" err="1"/>
              <a:t>pereiti</a:t>
            </a:r>
            <a:r>
              <a:rPr lang="en-GB" sz="2800" dirty="0"/>
              <a:t> į </a:t>
            </a:r>
            <a:r>
              <a:rPr lang="en-GB" sz="2800" dirty="0" err="1"/>
              <a:t>pagrindinį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, </a:t>
            </a:r>
            <a:r>
              <a:rPr lang="en-GB" sz="2800" dirty="0" err="1"/>
              <a:t>išlaikant</a:t>
            </a:r>
            <a:r>
              <a:rPr lang="en-GB" sz="2800" dirty="0"/>
              <a:t> </a:t>
            </a:r>
            <a:r>
              <a:rPr lang="en-GB" sz="2800" dirty="0" err="1"/>
              <a:t>veiksmingą</a:t>
            </a:r>
            <a:r>
              <a:rPr lang="en-GB" sz="2800" dirty="0"/>
              <a:t> </a:t>
            </a:r>
            <a:r>
              <a:rPr lang="en-GB" sz="2800" dirty="0" err="1"/>
              <a:t>pagalbą</a:t>
            </a:r>
            <a:r>
              <a:rPr lang="en-GB" sz="2800" dirty="0"/>
              <a:t> </a:t>
            </a:r>
            <a:r>
              <a:rPr lang="en-GB" sz="2800" dirty="0" err="1"/>
              <a:t>mokymosi</a:t>
            </a:r>
            <a:r>
              <a:rPr lang="en-GB" sz="2800" dirty="0"/>
              <a:t> </a:t>
            </a:r>
            <a:r>
              <a:rPr lang="en-GB" sz="2800" dirty="0" err="1"/>
              <a:t>sunkumų</a:t>
            </a:r>
            <a:r>
              <a:rPr lang="en-GB" sz="2800" dirty="0"/>
              <a:t> </a:t>
            </a:r>
            <a:r>
              <a:rPr lang="en-GB" sz="2800" dirty="0" err="1"/>
              <a:t>patiriantiems</a:t>
            </a:r>
            <a:r>
              <a:rPr lang="en-GB" sz="2800" dirty="0"/>
              <a:t> </a:t>
            </a:r>
            <a:r>
              <a:rPr lang="en-GB" sz="2800" dirty="0" err="1"/>
              <a:t>mokiniams</a:t>
            </a:r>
            <a:r>
              <a:rPr lang="en-GB" sz="2800" dirty="0"/>
              <a:t>.</a:t>
            </a:r>
          </a:p>
          <a:p>
            <a:r>
              <a:rPr lang="en-GB" sz="2800" dirty="0"/>
              <a:t>4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matematikos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rodo</a:t>
            </a:r>
            <a:r>
              <a:rPr lang="en-GB" sz="2800" dirty="0"/>
              <a:t>, </a:t>
            </a:r>
            <a:r>
              <a:rPr lang="en-GB" sz="2800" dirty="0" err="1"/>
              <a:t>kad</a:t>
            </a:r>
            <a:r>
              <a:rPr lang="en-GB" sz="2800" dirty="0"/>
              <a:t> </a:t>
            </a:r>
            <a:r>
              <a:rPr lang="en-GB" sz="2800" dirty="0" err="1"/>
              <a:t>mokykloje</a:t>
            </a:r>
            <a:r>
              <a:rPr lang="en-GB" sz="2800" dirty="0"/>
              <a:t> </a:t>
            </a:r>
            <a:r>
              <a:rPr lang="en-GB" sz="2800" dirty="0" err="1"/>
              <a:t>yra</a:t>
            </a:r>
            <a:r>
              <a:rPr lang="en-GB" sz="2800" dirty="0"/>
              <a:t> </a:t>
            </a:r>
            <a:r>
              <a:rPr lang="en-GB" sz="2800" dirty="0" err="1"/>
              <a:t>nedidelė</a:t>
            </a:r>
            <a:r>
              <a:rPr lang="en-GB" sz="2800" dirty="0"/>
              <a:t> </a:t>
            </a:r>
            <a:r>
              <a:rPr lang="en-GB" sz="2800" dirty="0" err="1"/>
              <a:t>mokymosi</a:t>
            </a:r>
            <a:r>
              <a:rPr lang="en-GB" sz="2800" dirty="0"/>
              <a:t> </a:t>
            </a:r>
            <a:r>
              <a:rPr lang="en-GB" sz="2800" dirty="0" err="1"/>
              <a:t>sunkumų</a:t>
            </a:r>
            <a:r>
              <a:rPr lang="en-GB" sz="2800" dirty="0"/>
              <a:t> </a:t>
            </a:r>
            <a:r>
              <a:rPr lang="en-GB" sz="2800" dirty="0" err="1"/>
              <a:t>patiriančių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dalis</a:t>
            </a:r>
            <a:r>
              <a:rPr lang="en-GB" sz="2800" dirty="0"/>
              <a:t>, </a:t>
            </a:r>
            <a:r>
              <a:rPr lang="en-GB" sz="2800" dirty="0" err="1"/>
              <a:t>tačiau</a:t>
            </a:r>
            <a:r>
              <a:rPr lang="en-GB" sz="2800" dirty="0"/>
              <a:t> </a:t>
            </a:r>
            <a:r>
              <a:rPr lang="en-GB" sz="2800" dirty="0" err="1"/>
              <a:t>gana</a:t>
            </a:r>
            <a:r>
              <a:rPr lang="en-GB" sz="2800" dirty="0"/>
              <a:t> </a:t>
            </a:r>
            <a:r>
              <a:rPr lang="en-GB" sz="2800" dirty="0" err="1"/>
              <a:t>daug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pasiekia</a:t>
            </a:r>
            <a:r>
              <a:rPr lang="en-GB" sz="2800" dirty="0"/>
              <a:t> tik </a:t>
            </a:r>
            <a:r>
              <a:rPr lang="en-GB" sz="2800" dirty="0" err="1"/>
              <a:t>patenkinamąjį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. </a:t>
            </a:r>
            <a:r>
              <a:rPr lang="en-GB" sz="2800" dirty="0" err="1"/>
              <a:t>Todėl</a:t>
            </a:r>
            <a:r>
              <a:rPr lang="en-GB" sz="2800" dirty="0"/>
              <a:t> </a:t>
            </a:r>
            <a:r>
              <a:rPr lang="en-GB" sz="2800" dirty="0" err="1"/>
              <a:t>pagrindinis</a:t>
            </a:r>
            <a:r>
              <a:rPr lang="en-GB" sz="2800" dirty="0"/>
              <a:t> </a:t>
            </a:r>
            <a:r>
              <a:rPr lang="en-GB" sz="2800" dirty="0" err="1"/>
              <a:t>ugdymo</a:t>
            </a:r>
            <a:r>
              <a:rPr lang="en-GB" sz="2800" dirty="0"/>
              <a:t> </a:t>
            </a:r>
            <a:r>
              <a:rPr lang="en-GB" sz="2800" dirty="0" err="1"/>
              <a:t>tobulinimo</a:t>
            </a:r>
            <a:r>
              <a:rPr lang="en-GB" sz="2800" dirty="0"/>
              <a:t> </a:t>
            </a:r>
            <a:r>
              <a:rPr lang="en-GB" sz="2800" dirty="0" err="1"/>
              <a:t>tikslas</a:t>
            </a:r>
            <a:r>
              <a:rPr lang="en-GB" sz="2800" dirty="0"/>
              <a:t> – </a:t>
            </a:r>
            <a:r>
              <a:rPr lang="en-GB" sz="2800" dirty="0" err="1"/>
              <a:t>sudaryti</a:t>
            </a:r>
            <a:r>
              <a:rPr lang="en-GB" sz="2800" dirty="0"/>
              <a:t> </a:t>
            </a:r>
            <a:r>
              <a:rPr lang="en-GB" sz="2800" dirty="0" err="1"/>
              <a:t>sąlygas</a:t>
            </a:r>
            <a:r>
              <a:rPr lang="en-GB" sz="2800" dirty="0"/>
              <a:t> </a:t>
            </a:r>
            <a:r>
              <a:rPr lang="en-GB" sz="2800" dirty="0" err="1"/>
              <a:t>šiems</a:t>
            </a:r>
            <a:r>
              <a:rPr lang="en-GB" sz="2800" dirty="0"/>
              <a:t> </a:t>
            </a:r>
            <a:r>
              <a:rPr lang="en-GB" sz="2800" dirty="0" err="1"/>
              <a:t>mokiniams</a:t>
            </a:r>
            <a:r>
              <a:rPr lang="en-GB" sz="2800" dirty="0"/>
              <a:t> </a:t>
            </a:r>
            <a:r>
              <a:rPr lang="en-GB" sz="2800" dirty="0" err="1"/>
              <a:t>pasiekti</a:t>
            </a:r>
            <a:r>
              <a:rPr lang="en-GB" sz="2800" dirty="0"/>
              <a:t> </a:t>
            </a:r>
            <a:r>
              <a:rPr lang="en-GB" sz="2800" dirty="0" err="1"/>
              <a:t>pagrindinį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kartu</a:t>
            </a:r>
            <a:r>
              <a:rPr lang="en-GB" sz="2800" dirty="0"/>
              <a:t> </a:t>
            </a:r>
            <a:r>
              <a:rPr lang="en-GB" sz="2800" dirty="0" err="1"/>
              <a:t>didinti</a:t>
            </a:r>
            <a:r>
              <a:rPr lang="en-GB" sz="2800" dirty="0"/>
              <a:t> </a:t>
            </a:r>
            <a:r>
              <a:rPr lang="en-GB" sz="2800" dirty="0" err="1"/>
              <a:t>aukštesniojo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dalį</a:t>
            </a:r>
            <a:r>
              <a:rPr lang="en-GB" sz="2800" dirty="0"/>
              <a:t>, </a:t>
            </a:r>
            <a:r>
              <a:rPr lang="en-GB" sz="2800" dirty="0" err="1"/>
              <a:t>stiprinant</a:t>
            </a:r>
            <a:r>
              <a:rPr lang="en-GB" sz="2800" dirty="0"/>
              <a:t> </a:t>
            </a:r>
            <a:r>
              <a:rPr lang="en-GB" sz="2800" dirty="0" err="1"/>
              <a:t>matematinių</a:t>
            </a:r>
            <a:r>
              <a:rPr lang="en-GB" sz="2800" dirty="0"/>
              <a:t> </a:t>
            </a:r>
            <a:r>
              <a:rPr lang="en-GB" sz="2800" dirty="0" err="1"/>
              <a:t>gebėjimų</a:t>
            </a:r>
            <a:r>
              <a:rPr lang="en-GB" sz="2800" dirty="0"/>
              <a:t> </a:t>
            </a:r>
            <a:r>
              <a:rPr lang="en-GB" sz="2800" dirty="0" err="1"/>
              <a:t>taikymą</a:t>
            </a:r>
            <a:r>
              <a:rPr lang="en-GB" sz="2800" dirty="0"/>
              <a:t>, </a:t>
            </a:r>
            <a:r>
              <a:rPr lang="en-GB" sz="2800" dirty="0" err="1"/>
              <a:t>problemų</a:t>
            </a:r>
            <a:r>
              <a:rPr lang="en-GB" sz="2800" dirty="0"/>
              <a:t> </a:t>
            </a:r>
            <a:r>
              <a:rPr lang="en-GB" sz="2800" dirty="0" err="1"/>
              <a:t>sprendimą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mokymosi</a:t>
            </a:r>
            <a:r>
              <a:rPr lang="en-GB" sz="2800" dirty="0"/>
              <a:t> </a:t>
            </a:r>
            <a:r>
              <a:rPr lang="en-GB" sz="2800" dirty="0" err="1"/>
              <a:t>motyvaciją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01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CC176A8-605A-203D-5AC8-4340DDCB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93700"/>
            <a:ext cx="10659110" cy="1325563"/>
          </a:xfrm>
        </p:spPr>
        <p:txBody>
          <a:bodyPr>
            <a:normAutofit/>
          </a:bodyPr>
          <a:lstStyle/>
          <a:p>
            <a:r>
              <a:rPr lang="lt-LT" dirty="0"/>
              <a:t> </a:t>
            </a:r>
            <a:r>
              <a:rPr lang="lt-LT" dirty="0">
                <a:solidFill>
                  <a:srgbClr val="FF0000"/>
                </a:solidFill>
              </a:rPr>
              <a:t>8 kl.  NMPP</a:t>
            </a:r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3D71B839-0EFF-379A-4CD1-A441F4553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Viso 8 kl. yra 83mokiniai. </a:t>
            </a:r>
          </a:p>
          <a:p>
            <a:r>
              <a:rPr lang="lt-LT" dirty="0"/>
              <a:t>Matematikos NMPP  - 80 mokiniai (96,4</a:t>
            </a:r>
            <a:r>
              <a:rPr lang="en-US" dirty="0"/>
              <a:t>%)</a:t>
            </a:r>
            <a:r>
              <a:rPr lang="lt-LT" dirty="0"/>
              <a:t>.</a:t>
            </a:r>
          </a:p>
          <a:p>
            <a:r>
              <a:rPr lang="lt-LT" dirty="0"/>
              <a:t>Skaitymo NMPP –80 mokinių</a:t>
            </a:r>
            <a:r>
              <a:rPr lang="en-US" dirty="0"/>
              <a:t> (9</a:t>
            </a:r>
            <a:r>
              <a:rPr lang="lt-LT" dirty="0"/>
              <a:t>6,4</a:t>
            </a:r>
            <a:r>
              <a:rPr lang="en-US" dirty="0"/>
              <a:t>%)</a:t>
            </a:r>
            <a:r>
              <a:rPr lang="lt-LT" dirty="0"/>
              <a:t>.</a:t>
            </a:r>
          </a:p>
          <a:p>
            <a:endParaRPr lang="lt-LT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C2D3C8D-9B3D-91CE-2192-D46B737171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899529"/>
              </p:ext>
            </p:extLst>
          </p:nvPr>
        </p:nvGraphicFramePr>
        <p:xfrm>
          <a:off x="-904875" y="3381375"/>
          <a:ext cx="103727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8C85F96-52F7-4326-C31A-8819DA302C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7107273"/>
              </p:ext>
            </p:extLst>
          </p:nvPr>
        </p:nvGraphicFramePr>
        <p:xfrm>
          <a:off x="1507881" y="3328987"/>
          <a:ext cx="9398977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425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0A4DDD-5CC5-A004-4625-1A95345C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80" y="365126"/>
            <a:ext cx="10659110" cy="681249"/>
          </a:xfrm>
        </p:spPr>
        <p:txBody>
          <a:bodyPr>
            <a:normAutofit fontScale="90000"/>
          </a:bodyPr>
          <a:lstStyle/>
          <a:p>
            <a:r>
              <a:rPr lang="lt-LT" dirty="0"/>
              <a:t>8 kl. NMPP rezultatai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4D64DA8-7BC9-5C6B-30AC-89BEE8407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306121"/>
              </p:ext>
            </p:extLst>
          </p:nvPr>
        </p:nvGraphicFramePr>
        <p:xfrm>
          <a:off x="869380" y="1889644"/>
          <a:ext cx="10782300" cy="1539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0A09C1-8322-296E-BFEA-E1FFEE05709E}"/>
              </a:ext>
            </a:extLst>
          </p:cNvPr>
          <p:cNvSpPr txBox="1"/>
          <p:nvPr/>
        </p:nvSpPr>
        <p:spPr>
          <a:xfrm>
            <a:off x="552450" y="1609725"/>
            <a:ext cx="13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matematika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DB12130-29AF-7E4E-3281-96CBAE8ED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844398"/>
              </p:ext>
            </p:extLst>
          </p:nvPr>
        </p:nvGraphicFramePr>
        <p:xfrm>
          <a:off x="552450" y="2505075"/>
          <a:ext cx="968622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9335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A403DD1-4E99-6CDB-6E4B-4CB20945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492125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Rekomend</a:t>
            </a:r>
            <a:r>
              <a:rPr lang="lt-LT" dirty="0" err="1"/>
              <a:t>uojama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23379FA-3C2F-F1C7-8F04-0F3D9CC20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67" y="1543792"/>
            <a:ext cx="11669486" cy="5820508"/>
          </a:xfrm>
        </p:spPr>
        <p:txBody>
          <a:bodyPr>
            <a:normAutofit/>
          </a:bodyPr>
          <a:lstStyle/>
          <a:p>
            <a:r>
              <a:rPr lang="en-GB" sz="2400" dirty="0" err="1"/>
              <a:t>Atlikti</a:t>
            </a:r>
            <a:r>
              <a:rPr lang="en-GB" sz="2400" dirty="0"/>
              <a:t> </a:t>
            </a:r>
            <a:r>
              <a:rPr lang="en-GB" sz="2400" dirty="0" err="1"/>
              <a:t>detalią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pasiekimų</a:t>
            </a:r>
            <a:r>
              <a:rPr lang="en-GB" sz="2400" dirty="0"/>
              <a:t> </a:t>
            </a:r>
            <a:r>
              <a:rPr lang="en-GB" sz="2400" dirty="0" err="1"/>
              <a:t>analizę</a:t>
            </a:r>
            <a:r>
              <a:rPr lang="en-GB" sz="2400" dirty="0"/>
              <a:t>, </a:t>
            </a:r>
            <a:r>
              <a:rPr lang="lt-LT" sz="2400" dirty="0"/>
              <a:t>nustatant</a:t>
            </a:r>
            <a:r>
              <a:rPr lang="en-GB" sz="2400" dirty="0"/>
              <a:t> </a:t>
            </a:r>
            <a:r>
              <a:rPr lang="en-GB" sz="2400" dirty="0" err="1"/>
              <a:t>temas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gebėjimus</a:t>
            </a:r>
            <a:r>
              <a:rPr lang="en-GB" sz="2400" dirty="0"/>
              <a:t>, </a:t>
            </a:r>
            <a:r>
              <a:rPr lang="en-GB" sz="2400" dirty="0" err="1"/>
              <a:t>kurie</a:t>
            </a:r>
            <a:r>
              <a:rPr lang="en-GB" sz="2400" dirty="0"/>
              <a:t> </a:t>
            </a:r>
            <a:r>
              <a:rPr lang="en-GB" sz="2400" dirty="0" err="1"/>
              <a:t>kelia</a:t>
            </a:r>
            <a:r>
              <a:rPr lang="en-GB" sz="2400" dirty="0"/>
              <a:t> </a:t>
            </a:r>
            <a:r>
              <a:rPr lang="en-GB" sz="2400" dirty="0" err="1"/>
              <a:t>daugiausia</a:t>
            </a:r>
            <a:r>
              <a:rPr lang="en-GB" sz="2400" dirty="0"/>
              <a:t> </a:t>
            </a:r>
            <a:r>
              <a:rPr lang="en-GB" sz="2400" dirty="0" err="1"/>
              <a:t>sunkumų</a:t>
            </a:r>
            <a:r>
              <a:rPr lang="en-GB" sz="2400" dirty="0"/>
              <a:t> (</a:t>
            </a:r>
            <a:r>
              <a:rPr lang="en-GB" sz="2400" dirty="0" err="1"/>
              <a:t>skaičiavimai</a:t>
            </a:r>
            <a:r>
              <a:rPr lang="en-GB" sz="2400" dirty="0"/>
              <a:t>, algebra, </a:t>
            </a:r>
            <a:r>
              <a:rPr lang="en-GB" sz="2400" dirty="0" err="1"/>
              <a:t>geometrija</a:t>
            </a:r>
            <a:r>
              <a:rPr lang="en-GB" sz="2400" dirty="0"/>
              <a:t>, </a:t>
            </a:r>
            <a:r>
              <a:rPr lang="en-GB" sz="2400" dirty="0" err="1"/>
              <a:t>duomenų</a:t>
            </a:r>
            <a:r>
              <a:rPr lang="en-GB" sz="2400" dirty="0"/>
              <a:t> </a:t>
            </a:r>
            <a:r>
              <a:rPr lang="en-GB" sz="2400" dirty="0" err="1"/>
              <a:t>analizė</a:t>
            </a:r>
            <a:r>
              <a:rPr lang="en-GB" sz="2400" dirty="0"/>
              <a:t>, </a:t>
            </a:r>
            <a:r>
              <a:rPr lang="en-GB" sz="2400" dirty="0" err="1"/>
              <a:t>problemų</a:t>
            </a:r>
            <a:r>
              <a:rPr lang="en-GB" sz="2400" dirty="0"/>
              <a:t> </a:t>
            </a:r>
            <a:r>
              <a:rPr lang="en-GB" sz="2400" dirty="0" err="1"/>
              <a:t>sprendimas</a:t>
            </a:r>
            <a:r>
              <a:rPr lang="en-GB" sz="2400" dirty="0"/>
              <a:t>). </a:t>
            </a:r>
          </a:p>
          <a:p>
            <a:r>
              <a:rPr lang="en-GB" sz="2400" dirty="0" err="1"/>
              <a:t>Stiprinti</a:t>
            </a:r>
            <a:r>
              <a:rPr lang="en-GB" sz="2400" dirty="0"/>
              <a:t> </a:t>
            </a:r>
            <a:r>
              <a:rPr lang="en-GB" sz="2400" dirty="0" err="1"/>
              <a:t>matematinio</a:t>
            </a:r>
            <a:r>
              <a:rPr lang="en-GB" sz="2400" dirty="0"/>
              <a:t> </a:t>
            </a:r>
            <a:r>
              <a:rPr lang="en-GB" sz="2400" dirty="0" err="1"/>
              <a:t>samprotavimo</a:t>
            </a:r>
            <a:r>
              <a:rPr lang="en-GB" sz="2400" dirty="0"/>
              <a:t>, </a:t>
            </a:r>
            <a:r>
              <a:rPr lang="en-GB" sz="2400" dirty="0" err="1"/>
              <a:t>problemų</a:t>
            </a:r>
            <a:r>
              <a:rPr lang="en-GB" sz="2400" dirty="0"/>
              <a:t> </a:t>
            </a:r>
            <a:r>
              <a:rPr lang="en-GB" sz="2400" dirty="0" err="1"/>
              <a:t>sprendimo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argumentavimo</a:t>
            </a:r>
            <a:r>
              <a:rPr lang="en-GB" sz="2400" dirty="0"/>
              <a:t> </a:t>
            </a:r>
            <a:r>
              <a:rPr lang="en-GB" sz="2400" dirty="0" err="1"/>
              <a:t>gebėjimų</a:t>
            </a:r>
            <a:r>
              <a:rPr lang="en-GB" sz="2400" dirty="0"/>
              <a:t> </a:t>
            </a:r>
            <a:r>
              <a:rPr lang="en-GB" sz="2400" dirty="0" err="1"/>
              <a:t>ugdymą</a:t>
            </a:r>
            <a:r>
              <a:rPr lang="en-GB" sz="2400" dirty="0"/>
              <a:t>, </a:t>
            </a:r>
            <a:r>
              <a:rPr lang="en-GB" sz="2400" dirty="0" err="1"/>
              <a:t>skatinant</a:t>
            </a:r>
            <a:r>
              <a:rPr lang="en-GB" sz="2400" dirty="0"/>
              <a:t> </a:t>
            </a:r>
            <a:r>
              <a:rPr lang="en-GB" sz="2400" dirty="0" err="1"/>
              <a:t>mokinius</a:t>
            </a:r>
            <a:r>
              <a:rPr lang="en-GB" sz="2400" dirty="0"/>
              <a:t> </a:t>
            </a:r>
            <a:r>
              <a:rPr lang="en-GB" sz="2400" dirty="0" err="1"/>
              <a:t>paaiškinti</a:t>
            </a:r>
            <a:r>
              <a:rPr lang="en-GB" sz="2400" dirty="0"/>
              <a:t> </a:t>
            </a:r>
            <a:r>
              <a:rPr lang="en-GB" sz="2400" dirty="0" err="1"/>
              <a:t>savo</a:t>
            </a:r>
            <a:r>
              <a:rPr lang="en-GB" sz="2400" dirty="0"/>
              <a:t> </a:t>
            </a:r>
            <a:r>
              <a:rPr lang="en-GB" sz="2400" dirty="0" err="1"/>
              <a:t>sprendimo</a:t>
            </a:r>
            <a:r>
              <a:rPr lang="en-GB" sz="2400" dirty="0"/>
              <a:t> </a:t>
            </a:r>
            <a:r>
              <a:rPr lang="en-GB" sz="2400" dirty="0" err="1"/>
              <a:t>eigą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pasirinktas</a:t>
            </a:r>
            <a:r>
              <a:rPr lang="en-GB" sz="2400" dirty="0"/>
              <a:t> </a:t>
            </a:r>
            <a:r>
              <a:rPr lang="en-GB" sz="2400" dirty="0" err="1"/>
              <a:t>strategijas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Diferencijuoti</a:t>
            </a:r>
            <a:r>
              <a:rPr lang="en-GB" sz="2400" dirty="0"/>
              <a:t> </a:t>
            </a:r>
            <a:r>
              <a:rPr lang="en-GB" sz="2400" dirty="0" err="1"/>
              <a:t>ugdymo</a:t>
            </a:r>
            <a:r>
              <a:rPr lang="en-GB" sz="2400" dirty="0"/>
              <a:t> </a:t>
            </a:r>
            <a:r>
              <a:rPr lang="en-GB" sz="2400" dirty="0" err="1"/>
              <a:t>turinį</a:t>
            </a:r>
            <a:r>
              <a:rPr lang="en-GB" sz="2400" dirty="0"/>
              <a:t> </a:t>
            </a:r>
            <a:r>
              <a:rPr lang="en-GB" sz="2400" dirty="0" err="1"/>
              <a:t>pagal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pasiekimų</a:t>
            </a:r>
            <a:r>
              <a:rPr lang="en-GB" sz="2400" dirty="0"/>
              <a:t> </a:t>
            </a:r>
            <a:r>
              <a:rPr lang="en-GB" sz="2400" dirty="0" err="1"/>
              <a:t>lygį</a:t>
            </a:r>
            <a:r>
              <a:rPr lang="en-GB" sz="2400" dirty="0"/>
              <a:t>, </a:t>
            </a:r>
            <a:r>
              <a:rPr lang="en-GB" sz="2400" dirty="0" err="1"/>
              <a:t>užtikrinant</a:t>
            </a:r>
            <a:r>
              <a:rPr lang="en-GB" sz="2400" dirty="0"/>
              <a:t> </a:t>
            </a:r>
            <a:r>
              <a:rPr lang="en-GB" sz="2400" dirty="0" err="1"/>
              <a:t>tiek</a:t>
            </a:r>
            <a:r>
              <a:rPr lang="en-GB" sz="2400" dirty="0"/>
              <a:t> </a:t>
            </a:r>
            <a:r>
              <a:rPr lang="en-GB" sz="2400" dirty="0" err="1"/>
              <a:t>pagalbą</a:t>
            </a:r>
            <a:r>
              <a:rPr lang="en-GB" sz="2400" dirty="0"/>
              <a:t> </a:t>
            </a:r>
            <a:r>
              <a:rPr lang="en-GB" sz="2400" dirty="0" err="1"/>
              <a:t>sunkumų</a:t>
            </a:r>
            <a:r>
              <a:rPr lang="en-GB" sz="2400" dirty="0"/>
              <a:t> </a:t>
            </a:r>
            <a:r>
              <a:rPr lang="en-GB" sz="2400" dirty="0" err="1"/>
              <a:t>patiriantiems</a:t>
            </a:r>
            <a:r>
              <a:rPr lang="en-GB" sz="2400" dirty="0"/>
              <a:t> </a:t>
            </a:r>
            <a:r>
              <a:rPr lang="en-GB" sz="2400" dirty="0" err="1"/>
              <a:t>mokiniams</a:t>
            </a:r>
            <a:r>
              <a:rPr lang="en-GB" sz="2400" dirty="0"/>
              <a:t>, </a:t>
            </a:r>
            <a:r>
              <a:rPr lang="en-GB" sz="2400" dirty="0" err="1"/>
              <a:t>tiek</a:t>
            </a:r>
            <a:r>
              <a:rPr lang="en-GB" sz="2400" dirty="0"/>
              <a:t> </a:t>
            </a:r>
            <a:r>
              <a:rPr lang="en-GB" sz="2400" dirty="0" err="1"/>
              <a:t>didesnius</a:t>
            </a:r>
            <a:r>
              <a:rPr lang="en-GB" sz="2400" dirty="0"/>
              <a:t> </a:t>
            </a:r>
            <a:r>
              <a:rPr lang="en-GB" sz="2400" dirty="0" err="1"/>
              <a:t>iššūkius</a:t>
            </a:r>
            <a:r>
              <a:rPr lang="en-GB" sz="2400" dirty="0"/>
              <a:t> </a:t>
            </a:r>
            <a:r>
              <a:rPr lang="en-GB" sz="2400" dirty="0" err="1"/>
              <a:t>aukštesnių</a:t>
            </a:r>
            <a:r>
              <a:rPr lang="en-GB" sz="2400" dirty="0"/>
              <a:t> </a:t>
            </a:r>
            <a:r>
              <a:rPr lang="en-GB" sz="2400" dirty="0" err="1"/>
              <a:t>gebėjimų</a:t>
            </a:r>
            <a:r>
              <a:rPr lang="en-GB" sz="2400" dirty="0"/>
              <a:t> </a:t>
            </a:r>
            <a:r>
              <a:rPr lang="en-GB" sz="2400" dirty="0" err="1"/>
              <a:t>mokiniams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Taikyti</a:t>
            </a:r>
            <a:r>
              <a:rPr lang="en-GB" sz="2400" dirty="0"/>
              <a:t> </a:t>
            </a:r>
            <a:r>
              <a:rPr lang="en-GB" sz="2400" dirty="0" err="1"/>
              <a:t>aktyviuosius</a:t>
            </a:r>
            <a:r>
              <a:rPr lang="en-GB" sz="2400" dirty="0"/>
              <a:t> </a:t>
            </a:r>
            <a:r>
              <a:rPr lang="en-GB" sz="2400" dirty="0" err="1"/>
              <a:t>mokymo</a:t>
            </a:r>
            <a:r>
              <a:rPr lang="en-GB" sz="2400" dirty="0"/>
              <a:t> </a:t>
            </a:r>
            <a:r>
              <a:rPr lang="en-GB" sz="2400" dirty="0" err="1"/>
              <a:t>metodus</a:t>
            </a:r>
            <a:r>
              <a:rPr lang="en-GB" sz="2400" dirty="0"/>
              <a:t>, </a:t>
            </a:r>
            <a:r>
              <a:rPr lang="en-GB" sz="2400" dirty="0" err="1"/>
              <a:t>skaitmenines</a:t>
            </a:r>
            <a:r>
              <a:rPr lang="en-GB" sz="2400" dirty="0"/>
              <a:t> </a:t>
            </a:r>
            <a:r>
              <a:rPr lang="en-GB" sz="2400" dirty="0" err="1"/>
              <a:t>mokymosi</a:t>
            </a:r>
            <a:r>
              <a:rPr lang="en-GB" sz="2400" dirty="0"/>
              <a:t> </a:t>
            </a:r>
            <a:r>
              <a:rPr lang="en-GB" sz="2400" dirty="0" err="1"/>
              <a:t>priemones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praktines</a:t>
            </a:r>
            <a:r>
              <a:rPr lang="en-GB" sz="2400" dirty="0"/>
              <a:t> </a:t>
            </a:r>
            <a:r>
              <a:rPr lang="en-GB" sz="2400" dirty="0" err="1"/>
              <a:t>užduotis</a:t>
            </a:r>
            <a:r>
              <a:rPr lang="en-GB" sz="2400" dirty="0"/>
              <a:t>, </a:t>
            </a:r>
            <a:r>
              <a:rPr lang="en-GB" sz="2400" dirty="0" err="1"/>
              <a:t>kurios</a:t>
            </a:r>
            <a:r>
              <a:rPr lang="en-GB" sz="2400" dirty="0"/>
              <a:t> </a:t>
            </a:r>
            <a:r>
              <a:rPr lang="en-GB" sz="2400" dirty="0" err="1"/>
              <a:t>stiprina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motyvaciją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matematikos</a:t>
            </a:r>
            <a:r>
              <a:rPr lang="en-GB" sz="2400" dirty="0"/>
              <a:t> </a:t>
            </a:r>
            <a:r>
              <a:rPr lang="en-GB" sz="2400" dirty="0" err="1"/>
              <a:t>žinių</a:t>
            </a:r>
            <a:r>
              <a:rPr lang="en-GB" sz="2400" dirty="0"/>
              <a:t> </a:t>
            </a:r>
            <a:r>
              <a:rPr lang="en-GB" sz="2400" dirty="0" err="1"/>
              <a:t>taikymą</a:t>
            </a:r>
            <a:r>
              <a:rPr lang="en-GB" sz="2400" dirty="0"/>
              <a:t> </a:t>
            </a:r>
            <a:r>
              <a:rPr lang="en-GB" sz="2400" dirty="0" err="1"/>
              <a:t>realiose</a:t>
            </a:r>
            <a:r>
              <a:rPr lang="en-GB" sz="2400" dirty="0"/>
              <a:t> </a:t>
            </a:r>
            <a:r>
              <a:rPr lang="en-GB" sz="2400" dirty="0" err="1"/>
              <a:t>situacijose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Nuosekliai</a:t>
            </a:r>
            <a:r>
              <a:rPr lang="en-GB" sz="2400" dirty="0"/>
              <a:t> </a:t>
            </a:r>
            <a:r>
              <a:rPr lang="en-GB" sz="2400" dirty="0" err="1"/>
              <a:t>stebėti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pažangą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anksti</a:t>
            </a:r>
            <a:r>
              <a:rPr lang="en-GB" sz="2400" dirty="0"/>
              <a:t> </a:t>
            </a:r>
            <a:r>
              <a:rPr lang="en-GB" sz="2400" dirty="0" err="1"/>
              <a:t>identifikuoti</a:t>
            </a:r>
            <a:r>
              <a:rPr lang="en-GB" sz="2400" dirty="0"/>
              <a:t> </a:t>
            </a:r>
            <a:r>
              <a:rPr lang="en-GB" sz="2400" dirty="0" err="1"/>
              <a:t>mokymosi</a:t>
            </a:r>
            <a:r>
              <a:rPr lang="en-GB" sz="2400" dirty="0"/>
              <a:t> </a:t>
            </a:r>
            <a:r>
              <a:rPr lang="en-GB" sz="2400" dirty="0" err="1"/>
              <a:t>spragas</a:t>
            </a:r>
            <a:r>
              <a:rPr lang="en-GB" sz="2400" dirty="0"/>
              <a:t>, </a:t>
            </a:r>
            <a:r>
              <a:rPr lang="en-GB" sz="2400" dirty="0" err="1"/>
              <a:t>kad</a:t>
            </a:r>
            <a:r>
              <a:rPr lang="en-GB" sz="2400" dirty="0"/>
              <a:t> </a:t>
            </a:r>
            <a:r>
              <a:rPr lang="en-GB" sz="2400" dirty="0" err="1"/>
              <a:t>pagalba</a:t>
            </a:r>
            <a:r>
              <a:rPr lang="en-GB" sz="2400" dirty="0"/>
              <a:t> </a:t>
            </a:r>
            <a:r>
              <a:rPr lang="en-GB" sz="2400" dirty="0" err="1"/>
              <a:t>būtų</a:t>
            </a:r>
            <a:r>
              <a:rPr lang="en-GB" sz="2400" dirty="0"/>
              <a:t> </a:t>
            </a:r>
            <a:r>
              <a:rPr lang="en-GB" sz="2400" dirty="0" err="1"/>
              <a:t>teikiama</a:t>
            </a:r>
            <a:r>
              <a:rPr lang="en-GB" sz="2400" dirty="0"/>
              <a:t> </a:t>
            </a:r>
            <a:r>
              <a:rPr lang="en-GB" sz="2400" dirty="0" err="1"/>
              <a:t>laiku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tikslingai</a:t>
            </a:r>
            <a:r>
              <a:rPr lang="en-GB" sz="24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76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A7ED-5576-F3BD-A9DE-3EAAD6D12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A92DC57-8BEE-37DB-27C2-C6DF7A8B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80" y="365126"/>
            <a:ext cx="10659110" cy="681249"/>
          </a:xfrm>
        </p:spPr>
        <p:txBody>
          <a:bodyPr>
            <a:normAutofit fontScale="90000"/>
          </a:bodyPr>
          <a:lstStyle/>
          <a:p>
            <a:r>
              <a:rPr lang="lt-LT" dirty="0"/>
              <a:t>8 kl. NMPP rezultatai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F4EA690-06B6-0AEB-55FB-91202D76084B}"/>
              </a:ext>
            </a:extLst>
          </p:cNvPr>
          <p:cNvGraphicFramePr>
            <a:graphicFrameLocks/>
          </p:cNvGraphicFramePr>
          <p:nvPr/>
        </p:nvGraphicFramePr>
        <p:xfrm>
          <a:off x="869380" y="1889644"/>
          <a:ext cx="10782300" cy="1539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3416151-DCDC-64A6-17A6-F19EF7F7B40F}"/>
              </a:ext>
            </a:extLst>
          </p:cNvPr>
          <p:cNvSpPr txBox="1"/>
          <p:nvPr/>
        </p:nvSpPr>
        <p:spPr>
          <a:xfrm>
            <a:off x="379029" y="1098677"/>
            <a:ext cx="1212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skaitymas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BEC3F2A-D3C9-C9F0-A11A-9517E52C3A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8321477"/>
              </p:ext>
            </p:extLst>
          </p:nvPr>
        </p:nvGraphicFramePr>
        <p:xfrm>
          <a:off x="985519" y="2311278"/>
          <a:ext cx="896522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2513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7D51D-30CB-EBCD-D6C2-104D40037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87A054B-7C74-70DA-1D10-44D1BBD80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707537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Rekomend</a:t>
            </a:r>
            <a:r>
              <a:rPr lang="lt-LT" dirty="0" err="1"/>
              <a:t>uojama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9CF0939-ADC2-AB59-8B9E-C6B7B3280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338" y="1832283"/>
            <a:ext cx="12001994" cy="5600699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sz="2400" dirty="0" err="1"/>
              <a:t>Išlaikyti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nuosekliai</a:t>
            </a:r>
            <a:r>
              <a:rPr lang="en-GB" sz="2400" dirty="0"/>
              <a:t> </a:t>
            </a:r>
            <a:r>
              <a:rPr lang="en-GB" sz="2400" dirty="0" err="1"/>
              <a:t>taikyti</a:t>
            </a:r>
            <a:r>
              <a:rPr lang="en-GB" sz="2400" dirty="0"/>
              <a:t> </a:t>
            </a:r>
            <a:r>
              <a:rPr lang="en-GB" sz="2400" dirty="0" err="1"/>
              <a:t>veiksmingas</a:t>
            </a:r>
            <a:r>
              <a:rPr lang="en-GB" sz="2400" dirty="0"/>
              <a:t> </a:t>
            </a:r>
            <a:r>
              <a:rPr lang="en-GB" sz="2400" dirty="0" err="1"/>
              <a:t>skaitymo</a:t>
            </a:r>
            <a:r>
              <a:rPr lang="en-GB" sz="2400" dirty="0"/>
              <a:t> </a:t>
            </a:r>
            <a:r>
              <a:rPr lang="en-GB" sz="2400" dirty="0" err="1"/>
              <a:t>ugdymo</a:t>
            </a:r>
            <a:r>
              <a:rPr lang="en-GB" sz="2400" dirty="0"/>
              <a:t> </a:t>
            </a:r>
            <a:r>
              <a:rPr lang="en-GB" sz="2400" dirty="0" err="1"/>
              <a:t>praktikas</a:t>
            </a:r>
            <a:r>
              <a:rPr lang="en-GB" sz="2400" dirty="0"/>
              <a:t>, </a:t>
            </a:r>
            <a:r>
              <a:rPr lang="en-GB" sz="2400" dirty="0" err="1"/>
              <a:t>kurios</a:t>
            </a:r>
            <a:r>
              <a:rPr lang="en-GB" sz="2400" dirty="0"/>
              <a:t> </a:t>
            </a:r>
            <a:r>
              <a:rPr lang="en-GB" sz="2400" dirty="0" err="1"/>
              <a:t>užtikrina</a:t>
            </a:r>
            <a:r>
              <a:rPr lang="en-GB" sz="2400" dirty="0"/>
              <a:t> </a:t>
            </a:r>
            <a:r>
              <a:rPr lang="en-GB" sz="2400" dirty="0" err="1"/>
              <a:t>aukštus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pasiekimus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Diferencijuoti</a:t>
            </a:r>
            <a:r>
              <a:rPr lang="en-GB" sz="2400" dirty="0"/>
              <a:t> </a:t>
            </a:r>
            <a:r>
              <a:rPr lang="en-GB" sz="2400" dirty="0" err="1"/>
              <a:t>užduotis</a:t>
            </a:r>
            <a:r>
              <a:rPr lang="en-GB" sz="2400" dirty="0"/>
              <a:t> </a:t>
            </a:r>
            <a:r>
              <a:rPr lang="en-GB" sz="2400" dirty="0" err="1"/>
              <a:t>pagal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gebėjimus</a:t>
            </a:r>
            <a:r>
              <a:rPr lang="en-GB" sz="2400" dirty="0"/>
              <a:t>, </a:t>
            </a:r>
            <a:r>
              <a:rPr lang="en-GB" sz="2400" dirty="0" err="1"/>
              <a:t>sudarant</a:t>
            </a:r>
            <a:r>
              <a:rPr lang="en-GB" sz="2400" dirty="0"/>
              <a:t> </a:t>
            </a:r>
            <a:r>
              <a:rPr lang="en-GB" sz="2400" dirty="0" err="1"/>
              <a:t>galimybes</a:t>
            </a:r>
            <a:r>
              <a:rPr lang="en-GB" sz="2400" dirty="0"/>
              <a:t> </a:t>
            </a:r>
            <a:r>
              <a:rPr lang="en-GB" sz="2400" dirty="0" err="1"/>
              <a:t>aukštesnių</a:t>
            </a:r>
            <a:r>
              <a:rPr lang="en-GB" sz="2400" dirty="0"/>
              <a:t> </a:t>
            </a:r>
            <a:r>
              <a:rPr lang="en-GB" sz="2400" dirty="0" err="1"/>
              <a:t>gebėjimų</a:t>
            </a:r>
            <a:r>
              <a:rPr lang="en-GB" sz="2400" dirty="0"/>
              <a:t> </a:t>
            </a:r>
            <a:r>
              <a:rPr lang="en-GB" sz="2400" dirty="0" err="1"/>
              <a:t>mokiniams</a:t>
            </a:r>
            <a:r>
              <a:rPr lang="en-GB" sz="2400" dirty="0"/>
              <a:t> </a:t>
            </a:r>
            <a:r>
              <a:rPr lang="en-GB" sz="2400" dirty="0" err="1"/>
              <a:t>spręsti</a:t>
            </a:r>
            <a:r>
              <a:rPr lang="en-GB" sz="2400" dirty="0"/>
              <a:t> </a:t>
            </a:r>
            <a:r>
              <a:rPr lang="en-GB" sz="2400" dirty="0" err="1"/>
              <a:t>sudėtingesnes</a:t>
            </a:r>
            <a:r>
              <a:rPr lang="en-GB" sz="2400" dirty="0"/>
              <a:t> </a:t>
            </a:r>
            <a:r>
              <a:rPr lang="en-GB" sz="2400" dirty="0" err="1"/>
              <a:t>užduotis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gilinti</a:t>
            </a:r>
            <a:r>
              <a:rPr lang="en-GB" sz="2400" dirty="0"/>
              <a:t> </a:t>
            </a:r>
            <a:r>
              <a:rPr lang="en-GB" sz="2400" dirty="0" err="1"/>
              <a:t>skaitymo</a:t>
            </a:r>
            <a:r>
              <a:rPr lang="en-GB" sz="2400" dirty="0"/>
              <a:t> </a:t>
            </a:r>
            <a:r>
              <a:rPr lang="en-GB" sz="2400" dirty="0" err="1"/>
              <a:t>kompetencijas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Plėtoti</a:t>
            </a:r>
            <a:r>
              <a:rPr lang="en-GB" sz="2400" dirty="0"/>
              <a:t> </a:t>
            </a:r>
            <a:r>
              <a:rPr lang="en-GB" sz="2400" dirty="0" err="1"/>
              <a:t>tarpdisciplininį</a:t>
            </a:r>
            <a:r>
              <a:rPr lang="en-GB" sz="2400" dirty="0"/>
              <a:t> </a:t>
            </a:r>
            <a:r>
              <a:rPr lang="en-GB" sz="2400" dirty="0" err="1"/>
              <a:t>skaitymo</a:t>
            </a:r>
            <a:r>
              <a:rPr lang="en-GB" sz="2400" dirty="0"/>
              <a:t> </a:t>
            </a:r>
            <a:r>
              <a:rPr lang="en-GB" sz="2400" dirty="0" err="1"/>
              <a:t>gebėjimų</a:t>
            </a:r>
            <a:r>
              <a:rPr lang="en-GB" sz="2400" dirty="0"/>
              <a:t> </a:t>
            </a:r>
            <a:r>
              <a:rPr lang="en-GB" sz="2400" dirty="0" err="1"/>
              <a:t>ugdymą</a:t>
            </a:r>
            <a:r>
              <a:rPr lang="en-GB" sz="2400" dirty="0"/>
              <a:t> </a:t>
            </a:r>
            <a:r>
              <a:rPr lang="en-GB" sz="2400" dirty="0" err="1"/>
              <a:t>įvairių</a:t>
            </a:r>
            <a:r>
              <a:rPr lang="en-GB" sz="2400" dirty="0"/>
              <a:t> </a:t>
            </a:r>
            <a:r>
              <a:rPr lang="en-GB" sz="2400" dirty="0" err="1"/>
              <a:t>mokomųjų</a:t>
            </a:r>
            <a:r>
              <a:rPr lang="en-GB" sz="2400" dirty="0"/>
              <a:t> </a:t>
            </a:r>
            <a:r>
              <a:rPr lang="en-GB" sz="2400" dirty="0" err="1"/>
              <a:t>dalykų</a:t>
            </a:r>
            <a:r>
              <a:rPr lang="en-GB" sz="2400" dirty="0"/>
              <a:t> </a:t>
            </a:r>
            <a:r>
              <a:rPr lang="en-GB" sz="2400" dirty="0" err="1"/>
              <a:t>pamokose</a:t>
            </a:r>
            <a:r>
              <a:rPr lang="en-GB" sz="2400" dirty="0"/>
              <a:t>, </a:t>
            </a:r>
            <a:r>
              <a:rPr lang="en-GB" sz="2400" dirty="0" err="1"/>
              <a:t>skatinant</a:t>
            </a:r>
            <a:r>
              <a:rPr lang="en-GB" sz="2400" dirty="0"/>
              <a:t> </a:t>
            </a:r>
            <a:r>
              <a:rPr lang="en-GB" sz="2400" dirty="0" err="1"/>
              <a:t>mokinius</a:t>
            </a:r>
            <a:r>
              <a:rPr lang="en-GB" sz="2400" dirty="0"/>
              <a:t> </a:t>
            </a:r>
            <a:r>
              <a:rPr lang="en-GB" sz="2400" dirty="0" err="1"/>
              <a:t>analizuoti</a:t>
            </a:r>
            <a:r>
              <a:rPr lang="en-GB" sz="2400" dirty="0"/>
              <a:t>, </a:t>
            </a:r>
            <a:r>
              <a:rPr lang="en-GB" sz="2400" dirty="0" err="1"/>
              <a:t>lyginti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vertinti</a:t>
            </a:r>
            <a:r>
              <a:rPr lang="en-GB" sz="2400" dirty="0"/>
              <a:t> </a:t>
            </a:r>
            <a:r>
              <a:rPr lang="en-GB" sz="2400" dirty="0" err="1"/>
              <a:t>skirtingų</a:t>
            </a:r>
            <a:r>
              <a:rPr lang="en-GB" sz="2400" dirty="0"/>
              <a:t> </a:t>
            </a:r>
            <a:r>
              <a:rPr lang="en-GB" sz="2400" dirty="0" err="1"/>
              <a:t>tipų</a:t>
            </a:r>
            <a:r>
              <a:rPr lang="en-GB" sz="2400" dirty="0"/>
              <a:t> </a:t>
            </a:r>
            <a:r>
              <a:rPr lang="en-GB" sz="2400" dirty="0" err="1"/>
              <a:t>tekstus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Skatinti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skaitymo</a:t>
            </a:r>
            <a:r>
              <a:rPr lang="en-GB" sz="2400" dirty="0"/>
              <a:t> </a:t>
            </a:r>
            <a:r>
              <a:rPr lang="en-GB" sz="2400" dirty="0" err="1"/>
              <a:t>motyvaciją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savarankišką</a:t>
            </a:r>
            <a:r>
              <a:rPr lang="en-GB" sz="2400" dirty="0"/>
              <a:t> </a:t>
            </a:r>
            <a:r>
              <a:rPr lang="en-GB" sz="2400" dirty="0" err="1"/>
              <a:t>skaitymą</a:t>
            </a:r>
            <a:r>
              <a:rPr lang="en-GB" sz="2400" dirty="0"/>
              <a:t> </a:t>
            </a:r>
            <a:r>
              <a:rPr lang="en-GB" sz="2400" dirty="0" err="1"/>
              <a:t>organizuojant</a:t>
            </a:r>
            <a:r>
              <a:rPr lang="en-GB" sz="2400" dirty="0"/>
              <a:t> </a:t>
            </a:r>
            <a:r>
              <a:rPr lang="en-GB" sz="2400" dirty="0" err="1"/>
              <a:t>projektines</a:t>
            </a:r>
            <a:r>
              <a:rPr lang="en-GB" sz="2400" dirty="0"/>
              <a:t> </a:t>
            </a:r>
            <a:r>
              <a:rPr lang="en-GB" sz="2400" dirty="0" err="1"/>
              <a:t>veiklas</a:t>
            </a:r>
            <a:r>
              <a:rPr lang="en-GB" sz="2400" dirty="0"/>
              <a:t>, </a:t>
            </a:r>
            <a:r>
              <a:rPr lang="en-GB" sz="2400" dirty="0" err="1"/>
              <a:t>diskusijas</a:t>
            </a:r>
            <a:r>
              <a:rPr lang="en-GB" sz="2400" dirty="0"/>
              <a:t>, </a:t>
            </a:r>
            <a:r>
              <a:rPr lang="en-GB" sz="2400" dirty="0" err="1"/>
              <a:t>kūrybines</a:t>
            </a:r>
            <a:r>
              <a:rPr lang="en-GB" sz="2400" dirty="0"/>
              <a:t> </a:t>
            </a:r>
            <a:r>
              <a:rPr lang="en-GB" sz="2400" dirty="0" err="1"/>
              <a:t>užduotis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darbą</a:t>
            </a:r>
            <a:r>
              <a:rPr lang="en-GB" sz="2400" dirty="0"/>
              <a:t> </a:t>
            </a:r>
            <a:r>
              <a:rPr lang="en-GB" sz="2400" dirty="0" err="1"/>
              <a:t>su</a:t>
            </a:r>
            <a:r>
              <a:rPr lang="en-GB" sz="2400" dirty="0"/>
              <a:t> </a:t>
            </a:r>
            <a:r>
              <a:rPr lang="en-GB" sz="2400" dirty="0" err="1"/>
              <a:t>įvairiais</a:t>
            </a:r>
            <a:r>
              <a:rPr lang="en-GB" sz="2400" dirty="0"/>
              <a:t> </a:t>
            </a:r>
            <a:r>
              <a:rPr lang="en-GB" sz="2400" dirty="0" err="1"/>
              <a:t>informacijos</a:t>
            </a:r>
            <a:r>
              <a:rPr lang="en-GB" sz="2400" dirty="0"/>
              <a:t> </a:t>
            </a:r>
            <a:r>
              <a:rPr lang="en-GB" sz="2400" dirty="0" err="1"/>
              <a:t>šaltiniais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Nuolat</a:t>
            </a:r>
            <a:r>
              <a:rPr lang="en-GB" sz="2400" dirty="0"/>
              <a:t> </a:t>
            </a:r>
            <a:r>
              <a:rPr lang="en-GB" sz="2400" dirty="0" err="1"/>
              <a:t>stebėti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pažangą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analizuoti</a:t>
            </a:r>
            <a:r>
              <a:rPr lang="en-GB" sz="2400" dirty="0"/>
              <a:t> </a:t>
            </a:r>
            <a:r>
              <a:rPr lang="en-GB" sz="2400" dirty="0" err="1"/>
              <a:t>pasiekimų</a:t>
            </a:r>
            <a:r>
              <a:rPr lang="en-GB" sz="2400" dirty="0"/>
              <a:t> </a:t>
            </a:r>
            <a:r>
              <a:rPr lang="en-GB" sz="2400" dirty="0" err="1"/>
              <a:t>duomenis</a:t>
            </a:r>
            <a:r>
              <a:rPr lang="en-GB" sz="2400" dirty="0"/>
              <a:t>, </a:t>
            </a:r>
            <a:r>
              <a:rPr lang="en-GB" sz="2400" dirty="0" err="1"/>
              <a:t>siekiant</a:t>
            </a:r>
            <a:r>
              <a:rPr lang="en-GB" sz="2400" dirty="0"/>
              <a:t> </a:t>
            </a:r>
            <a:r>
              <a:rPr lang="en-GB" sz="2400" dirty="0" err="1"/>
              <a:t>laiku</a:t>
            </a:r>
            <a:r>
              <a:rPr lang="en-GB" sz="2400" dirty="0"/>
              <a:t> </a:t>
            </a:r>
            <a:r>
              <a:rPr lang="en-GB" sz="2400" dirty="0" err="1"/>
              <a:t>identifikuoti</a:t>
            </a:r>
            <a:r>
              <a:rPr lang="en-GB" sz="2400" dirty="0"/>
              <a:t> </a:t>
            </a:r>
            <a:r>
              <a:rPr lang="en-GB" sz="2400" dirty="0" err="1"/>
              <a:t>mokinių</a:t>
            </a:r>
            <a:r>
              <a:rPr lang="en-GB" sz="2400" dirty="0"/>
              <a:t> </a:t>
            </a:r>
            <a:r>
              <a:rPr lang="en-GB" sz="2400" dirty="0" err="1"/>
              <a:t>poreikius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numatyti</a:t>
            </a:r>
            <a:r>
              <a:rPr lang="en-GB" sz="2400" dirty="0"/>
              <a:t> </a:t>
            </a:r>
            <a:r>
              <a:rPr lang="en-GB" sz="2400" dirty="0" err="1"/>
              <a:t>tikslingas</a:t>
            </a:r>
            <a:r>
              <a:rPr lang="en-GB" sz="2400" dirty="0"/>
              <a:t> </a:t>
            </a:r>
            <a:r>
              <a:rPr lang="en-GB" sz="2400" dirty="0" err="1"/>
              <a:t>ugdymo</a:t>
            </a:r>
            <a:r>
              <a:rPr lang="en-GB" sz="2400" dirty="0"/>
              <a:t> </a:t>
            </a:r>
            <a:r>
              <a:rPr lang="en-GB" sz="2400" dirty="0" err="1"/>
              <a:t>priemones</a:t>
            </a:r>
            <a:r>
              <a:rPr lang="en-GB" sz="2400" dirty="0"/>
              <a:t>.</a:t>
            </a:r>
          </a:p>
          <a:p>
            <a:endParaRPr lang="lt-LT" sz="24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96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9255DC-ECCA-8449-DA50-3B64D8908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593237"/>
          </a:xfrm>
        </p:spPr>
        <p:txBody>
          <a:bodyPr>
            <a:normAutofit fontScale="90000"/>
          </a:bodyPr>
          <a:lstStyle/>
          <a:p>
            <a:r>
              <a:rPr lang="lt-LT" dirty="0"/>
              <a:t>Išvados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9AD76BD-CF85-5914-51AE-E6A7F667F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96" y="1002323"/>
            <a:ext cx="11657610" cy="5174640"/>
          </a:xfrm>
        </p:spPr>
        <p:txBody>
          <a:bodyPr>
            <a:normAutofit/>
          </a:bodyPr>
          <a:lstStyle/>
          <a:p>
            <a:r>
              <a:rPr lang="lt-LT" sz="2800" dirty="0"/>
              <a:t>8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skaitymo</a:t>
            </a:r>
            <a:r>
              <a:rPr lang="en-GB" sz="2800" dirty="0"/>
              <a:t> </a:t>
            </a:r>
            <a:r>
              <a:rPr lang="en-GB" sz="2800" dirty="0" err="1"/>
              <a:t>pasiekimai</a:t>
            </a:r>
            <a:r>
              <a:rPr lang="en-GB" sz="2800" dirty="0"/>
              <a:t> </a:t>
            </a:r>
            <a:r>
              <a:rPr lang="en-GB" sz="2800" dirty="0" err="1"/>
              <a:t>mokykloje</a:t>
            </a:r>
            <a:r>
              <a:rPr lang="en-GB" sz="2800" dirty="0"/>
              <a:t> </a:t>
            </a:r>
            <a:r>
              <a:rPr lang="en-GB" sz="2800" dirty="0" err="1"/>
              <a:t>yra</a:t>
            </a:r>
            <a:r>
              <a:rPr lang="en-GB" sz="2800" dirty="0"/>
              <a:t> </a:t>
            </a:r>
            <a:r>
              <a:rPr lang="en-GB" sz="2800" dirty="0" err="1"/>
              <a:t>aukšti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viršija</a:t>
            </a:r>
            <a:r>
              <a:rPr lang="en-GB" sz="2800" dirty="0"/>
              <a:t> </a:t>
            </a:r>
            <a:r>
              <a:rPr lang="en-GB" sz="2800" dirty="0" err="1"/>
              <a:t>šalies</a:t>
            </a:r>
            <a:r>
              <a:rPr lang="en-GB" sz="2800" dirty="0"/>
              <a:t> </a:t>
            </a:r>
            <a:r>
              <a:rPr lang="en-GB" sz="2800" dirty="0" err="1"/>
              <a:t>vidurkį</a:t>
            </a:r>
            <a:r>
              <a:rPr lang="en-GB" sz="2800" dirty="0"/>
              <a:t> </a:t>
            </a:r>
            <a:r>
              <a:rPr lang="en-GB" sz="2800" dirty="0" err="1"/>
              <a:t>pagal</a:t>
            </a:r>
            <a:r>
              <a:rPr lang="en-GB" sz="2800" dirty="0"/>
              <a:t> </a:t>
            </a:r>
            <a:r>
              <a:rPr lang="en-GB" sz="2800" dirty="0" err="1"/>
              <a:t>pagrindinį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. </a:t>
            </a:r>
            <a:r>
              <a:rPr lang="en-GB" sz="2800" dirty="0" err="1"/>
              <a:t>Mokykloje</a:t>
            </a:r>
            <a:r>
              <a:rPr lang="en-GB" sz="2800" dirty="0"/>
              <a:t> </a:t>
            </a:r>
            <a:r>
              <a:rPr lang="en-GB" sz="2800" dirty="0" err="1"/>
              <a:t>nėra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, </a:t>
            </a:r>
            <a:r>
              <a:rPr lang="en-GB" sz="2800" dirty="0" err="1"/>
              <a:t>nepasiekusių</a:t>
            </a:r>
            <a:r>
              <a:rPr lang="en-GB" sz="2800" dirty="0"/>
              <a:t> </a:t>
            </a:r>
            <a:r>
              <a:rPr lang="en-GB" sz="2800" dirty="0" err="1"/>
              <a:t>patenkinamojo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, </a:t>
            </a:r>
            <a:r>
              <a:rPr lang="en-GB" sz="2800" dirty="0" err="1"/>
              <a:t>todėl</a:t>
            </a:r>
            <a:r>
              <a:rPr lang="en-GB" sz="2800" dirty="0"/>
              <a:t> </a:t>
            </a:r>
            <a:r>
              <a:rPr lang="en-GB" sz="2800" dirty="0" err="1"/>
              <a:t>pagrindinis</a:t>
            </a:r>
            <a:r>
              <a:rPr lang="en-GB" sz="2800" dirty="0"/>
              <a:t> </a:t>
            </a:r>
            <a:r>
              <a:rPr lang="en-GB" sz="2800" dirty="0" err="1"/>
              <a:t>tobulinimo</a:t>
            </a:r>
            <a:r>
              <a:rPr lang="en-GB" sz="2800" dirty="0"/>
              <a:t> </a:t>
            </a:r>
            <a:r>
              <a:rPr lang="en-GB" sz="2800" dirty="0" err="1"/>
              <a:t>tikslas</a:t>
            </a:r>
            <a:r>
              <a:rPr lang="en-GB" sz="2800" dirty="0"/>
              <a:t> – </a:t>
            </a:r>
            <a:r>
              <a:rPr lang="en-GB" sz="2800" dirty="0" err="1"/>
              <a:t>išlaikyti</a:t>
            </a:r>
            <a:r>
              <a:rPr lang="en-GB" sz="2800" dirty="0"/>
              <a:t> </a:t>
            </a:r>
            <a:r>
              <a:rPr lang="en-GB" sz="2800" dirty="0" err="1"/>
              <a:t>pasiektą</a:t>
            </a:r>
            <a:r>
              <a:rPr lang="en-GB" sz="2800" dirty="0"/>
              <a:t> </a:t>
            </a:r>
            <a:r>
              <a:rPr lang="en-GB" sz="2800" dirty="0" err="1"/>
              <a:t>rezultatų</a:t>
            </a:r>
            <a:r>
              <a:rPr lang="en-GB" sz="2800" dirty="0"/>
              <a:t> </a:t>
            </a:r>
            <a:r>
              <a:rPr lang="en-GB" sz="2800" dirty="0" err="1"/>
              <a:t>kokybę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didinti</a:t>
            </a:r>
            <a:r>
              <a:rPr lang="en-GB" sz="2800" dirty="0"/>
              <a:t> </a:t>
            </a:r>
            <a:r>
              <a:rPr lang="en-GB" sz="2800" dirty="0" err="1"/>
              <a:t>aukštesniojo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dalį</a:t>
            </a:r>
            <a:r>
              <a:rPr lang="en-GB" sz="2800" dirty="0"/>
              <a:t>, </a:t>
            </a:r>
            <a:r>
              <a:rPr lang="en-GB" sz="2800" dirty="0" err="1"/>
              <a:t>stiprinant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aukštesniuosius</a:t>
            </a:r>
            <a:r>
              <a:rPr lang="en-GB" sz="2800" dirty="0"/>
              <a:t> </a:t>
            </a:r>
            <a:r>
              <a:rPr lang="en-GB" sz="2800" dirty="0" err="1"/>
              <a:t>skaitymo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kritinio</a:t>
            </a:r>
            <a:r>
              <a:rPr lang="en-GB" sz="2800" dirty="0"/>
              <a:t> </a:t>
            </a:r>
            <a:r>
              <a:rPr lang="en-GB" sz="2800" dirty="0" err="1"/>
              <a:t>mąstymo</a:t>
            </a:r>
            <a:r>
              <a:rPr lang="en-GB" sz="2800" dirty="0"/>
              <a:t> </a:t>
            </a:r>
            <a:r>
              <a:rPr lang="en-GB" sz="2800" dirty="0" err="1"/>
              <a:t>gebėjimus</a:t>
            </a:r>
            <a:r>
              <a:rPr lang="en-GB" sz="2800" dirty="0"/>
              <a:t>.</a:t>
            </a:r>
            <a:endParaRPr lang="lt-LT" sz="2800" dirty="0"/>
          </a:p>
          <a:p>
            <a:endParaRPr lang="lt-LT" sz="2800" dirty="0"/>
          </a:p>
          <a:p>
            <a:r>
              <a:rPr lang="en-GB" sz="2800" dirty="0"/>
              <a:t>8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matematikos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rodo</a:t>
            </a:r>
            <a:r>
              <a:rPr lang="en-GB" sz="2800" dirty="0"/>
              <a:t> </a:t>
            </a:r>
            <a:r>
              <a:rPr lang="en-GB" sz="2800" dirty="0" err="1"/>
              <a:t>stiprią</a:t>
            </a:r>
            <a:r>
              <a:rPr lang="en-GB" sz="2800" dirty="0"/>
              <a:t> </a:t>
            </a:r>
            <a:r>
              <a:rPr lang="en-GB" sz="2800" dirty="0" err="1"/>
              <a:t>pagrindinį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 </a:t>
            </a:r>
            <a:r>
              <a:rPr lang="en-GB" sz="2800" dirty="0" err="1"/>
              <a:t>pasiekusių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grupę</a:t>
            </a:r>
            <a:r>
              <a:rPr lang="en-GB" sz="2800" dirty="0"/>
              <a:t>, </a:t>
            </a:r>
            <a:r>
              <a:rPr lang="en-GB" sz="2800" dirty="0" err="1"/>
              <a:t>kurios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viršija</a:t>
            </a:r>
            <a:r>
              <a:rPr lang="en-GB" sz="2800" dirty="0"/>
              <a:t> </a:t>
            </a:r>
            <a:r>
              <a:rPr lang="en-GB" sz="2800" dirty="0" err="1"/>
              <a:t>šalies</a:t>
            </a:r>
            <a:r>
              <a:rPr lang="en-GB" sz="2800" dirty="0"/>
              <a:t> </a:t>
            </a:r>
            <a:r>
              <a:rPr lang="en-GB" sz="2800" dirty="0" err="1"/>
              <a:t>vidurkį</a:t>
            </a:r>
            <a:r>
              <a:rPr lang="en-GB" sz="2800" dirty="0"/>
              <a:t>. </a:t>
            </a:r>
            <a:r>
              <a:rPr lang="lt-LT" sz="2800" dirty="0"/>
              <a:t>Tačiau</a:t>
            </a:r>
            <a:r>
              <a:rPr lang="en-GB" sz="2800" dirty="0"/>
              <a:t> </a:t>
            </a:r>
            <a:r>
              <a:rPr lang="en-GB" sz="2800" dirty="0" err="1"/>
              <a:t>mokykloje</a:t>
            </a:r>
            <a:r>
              <a:rPr lang="en-GB" sz="2800" dirty="0"/>
              <a:t> </a:t>
            </a:r>
            <a:r>
              <a:rPr lang="en-GB" sz="2800" dirty="0" err="1"/>
              <a:t>išlieka</a:t>
            </a:r>
            <a:r>
              <a:rPr lang="en-GB" sz="2800" dirty="0"/>
              <a:t> </a:t>
            </a:r>
            <a:r>
              <a:rPr lang="en-GB" sz="2800" dirty="0" err="1"/>
              <a:t>nemaža</a:t>
            </a:r>
            <a:r>
              <a:rPr lang="en-GB" sz="2800" dirty="0"/>
              <a:t> </a:t>
            </a:r>
            <a:r>
              <a:rPr lang="en-GB" sz="2800" dirty="0" err="1"/>
              <a:t>dalis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, </a:t>
            </a:r>
            <a:r>
              <a:rPr lang="en-GB" sz="2800" dirty="0" err="1"/>
              <a:t>pasiekusių</a:t>
            </a:r>
            <a:r>
              <a:rPr lang="en-GB" sz="2800" dirty="0"/>
              <a:t> tik </a:t>
            </a:r>
            <a:r>
              <a:rPr lang="en-GB" sz="2800" dirty="0" err="1"/>
              <a:t>slenkstinį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 </a:t>
            </a:r>
            <a:r>
              <a:rPr lang="en-GB" sz="2800" dirty="0" err="1"/>
              <a:t>arba</a:t>
            </a:r>
            <a:r>
              <a:rPr lang="en-GB" sz="2800" dirty="0"/>
              <a:t> </a:t>
            </a:r>
            <a:r>
              <a:rPr lang="en-GB" sz="2800" dirty="0" err="1"/>
              <a:t>nepasiekusių</a:t>
            </a:r>
            <a:r>
              <a:rPr lang="en-GB" sz="2800" dirty="0"/>
              <a:t> </a:t>
            </a:r>
            <a:r>
              <a:rPr lang="en-GB" sz="2800" dirty="0" err="1"/>
              <a:t>patenkinamojo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. </a:t>
            </a:r>
            <a:r>
              <a:rPr lang="en-GB" sz="2800" dirty="0" err="1"/>
              <a:t>Todėl</a:t>
            </a:r>
            <a:r>
              <a:rPr lang="en-GB" sz="2800" dirty="0"/>
              <a:t> </a:t>
            </a:r>
            <a:r>
              <a:rPr lang="en-GB" sz="2800" dirty="0" err="1"/>
              <a:t>pagrindinis</a:t>
            </a:r>
            <a:r>
              <a:rPr lang="en-GB" sz="2800" dirty="0"/>
              <a:t> </a:t>
            </a:r>
            <a:r>
              <a:rPr lang="en-GB" sz="2800" dirty="0" err="1"/>
              <a:t>ugdymo</a:t>
            </a:r>
            <a:r>
              <a:rPr lang="en-GB" sz="2800" dirty="0"/>
              <a:t> </a:t>
            </a:r>
            <a:r>
              <a:rPr lang="en-GB" sz="2800" dirty="0" err="1"/>
              <a:t>tobulinimo</a:t>
            </a:r>
            <a:r>
              <a:rPr lang="en-GB" sz="2800" dirty="0"/>
              <a:t> </a:t>
            </a:r>
            <a:r>
              <a:rPr lang="en-GB" sz="2800" dirty="0" err="1"/>
              <a:t>tikslas</a:t>
            </a:r>
            <a:r>
              <a:rPr lang="en-GB" sz="2800" dirty="0"/>
              <a:t> – </a:t>
            </a:r>
            <a:r>
              <a:rPr lang="en-GB" sz="2800" dirty="0" err="1"/>
              <a:t>mažinti</a:t>
            </a:r>
            <a:r>
              <a:rPr lang="en-GB" sz="2800" dirty="0"/>
              <a:t> </a:t>
            </a:r>
            <a:r>
              <a:rPr lang="en-GB" sz="2800" dirty="0" err="1"/>
              <a:t>žemiausių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dalį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didinti</a:t>
            </a:r>
            <a:r>
              <a:rPr lang="en-GB" sz="2800" dirty="0"/>
              <a:t> </a:t>
            </a:r>
            <a:r>
              <a:rPr lang="en-GB" sz="2800" dirty="0" err="1"/>
              <a:t>aukštesniojo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pasiekimus</a:t>
            </a:r>
            <a:r>
              <a:rPr lang="en-GB" sz="2800" dirty="0"/>
              <a:t>, </a:t>
            </a:r>
            <a:r>
              <a:rPr lang="en-GB" sz="2800" dirty="0" err="1"/>
              <a:t>stiprinant</a:t>
            </a:r>
            <a:r>
              <a:rPr lang="en-GB" sz="2800" dirty="0"/>
              <a:t> </a:t>
            </a:r>
            <a:r>
              <a:rPr lang="en-GB" sz="2800" dirty="0" err="1"/>
              <a:t>matematinio</a:t>
            </a:r>
            <a:r>
              <a:rPr lang="en-GB" sz="2800" dirty="0"/>
              <a:t> </a:t>
            </a:r>
            <a:r>
              <a:rPr lang="en-GB" sz="2800" dirty="0" err="1"/>
              <a:t>mąstymo</a:t>
            </a:r>
            <a:r>
              <a:rPr lang="en-GB" sz="2800" dirty="0"/>
              <a:t>, </a:t>
            </a:r>
            <a:r>
              <a:rPr lang="en-GB" sz="2800" dirty="0" err="1"/>
              <a:t>problemų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30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B6160DB-2A6B-D173-B23F-DDE9D28B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729517"/>
          </a:xfrm>
        </p:spPr>
        <p:txBody>
          <a:bodyPr>
            <a:normAutofit fontScale="90000"/>
          </a:bodyPr>
          <a:lstStyle/>
          <a:p>
            <a:r>
              <a:rPr lang="lt-LT" dirty="0"/>
              <a:t>Bendra išvada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D308C6D-411E-ED7F-2E3E-A4822E5FA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3" y="1094642"/>
            <a:ext cx="11974285" cy="5630750"/>
          </a:xfrm>
        </p:spPr>
        <p:txBody>
          <a:bodyPr>
            <a:normAutofit/>
          </a:bodyPr>
          <a:lstStyle/>
          <a:p>
            <a:r>
              <a:rPr lang="en-GB" sz="2800" dirty="0" err="1"/>
              <a:t>Nacionalinių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patikrinimų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rodo</a:t>
            </a:r>
            <a:r>
              <a:rPr lang="en-GB" sz="2800" dirty="0"/>
              <a:t>, </a:t>
            </a:r>
            <a:r>
              <a:rPr lang="en-GB" sz="2800" dirty="0" err="1"/>
              <a:t>kad</a:t>
            </a:r>
            <a:r>
              <a:rPr lang="en-GB" sz="2800" dirty="0"/>
              <a:t> </a:t>
            </a:r>
            <a:r>
              <a:rPr lang="en-GB" sz="2800" dirty="0" err="1"/>
              <a:t>mokyklos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pasiekimai</a:t>
            </a:r>
            <a:r>
              <a:rPr lang="en-GB" sz="2800" dirty="0"/>
              <a:t> </a:t>
            </a:r>
            <a:r>
              <a:rPr lang="en-GB" sz="2800" dirty="0" err="1"/>
              <a:t>yra</a:t>
            </a:r>
            <a:r>
              <a:rPr lang="en-GB" sz="2800" dirty="0"/>
              <a:t> </a:t>
            </a:r>
            <a:r>
              <a:rPr lang="en-GB" sz="2800" dirty="0" err="1"/>
              <a:t>stabilūs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daugelyje</a:t>
            </a:r>
            <a:r>
              <a:rPr lang="en-GB" sz="2800" dirty="0"/>
              <a:t> </a:t>
            </a:r>
            <a:r>
              <a:rPr lang="en-GB" sz="2800" dirty="0" err="1"/>
              <a:t>sričių</a:t>
            </a:r>
            <a:r>
              <a:rPr lang="en-GB" sz="2800" dirty="0"/>
              <a:t> </a:t>
            </a:r>
            <a:r>
              <a:rPr lang="en-GB" sz="2800" dirty="0" err="1"/>
              <a:t>atitinka</a:t>
            </a:r>
            <a:r>
              <a:rPr lang="en-GB" sz="2800" dirty="0"/>
              <a:t> </a:t>
            </a:r>
            <a:r>
              <a:rPr lang="en-GB" sz="2800" dirty="0" err="1"/>
              <a:t>arba</a:t>
            </a:r>
            <a:r>
              <a:rPr lang="en-GB" sz="2800" dirty="0"/>
              <a:t> </a:t>
            </a:r>
            <a:r>
              <a:rPr lang="en-GB" sz="2800" dirty="0" err="1"/>
              <a:t>viršija</a:t>
            </a:r>
            <a:r>
              <a:rPr lang="en-GB" sz="2800" dirty="0"/>
              <a:t> </a:t>
            </a:r>
            <a:r>
              <a:rPr lang="en-GB" sz="2800" dirty="0" err="1"/>
              <a:t>šalies</a:t>
            </a:r>
            <a:r>
              <a:rPr lang="en-GB" sz="2800" dirty="0"/>
              <a:t> </a:t>
            </a:r>
            <a:r>
              <a:rPr lang="en-GB" sz="2800" dirty="0" err="1"/>
              <a:t>vidurkius</a:t>
            </a:r>
            <a:r>
              <a:rPr lang="en-GB" sz="2800" dirty="0"/>
              <a:t>. </a:t>
            </a:r>
            <a:r>
              <a:rPr lang="en-GB" sz="2800" dirty="0" err="1"/>
              <a:t>Ypač</a:t>
            </a:r>
            <a:r>
              <a:rPr lang="en-GB" sz="2800" dirty="0"/>
              <a:t> </a:t>
            </a:r>
            <a:r>
              <a:rPr lang="en-GB" sz="2800" dirty="0" err="1"/>
              <a:t>geri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pasiekti</a:t>
            </a:r>
            <a:r>
              <a:rPr lang="en-GB" sz="2800" dirty="0"/>
              <a:t> 8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skaitymo</a:t>
            </a:r>
            <a:r>
              <a:rPr lang="en-GB" sz="2800" dirty="0"/>
              <a:t> </a:t>
            </a:r>
            <a:r>
              <a:rPr lang="en-GB" sz="2800" dirty="0" err="1"/>
              <a:t>srityje</a:t>
            </a:r>
            <a:r>
              <a:rPr lang="en-GB" sz="2800" dirty="0"/>
              <a:t>, </a:t>
            </a:r>
            <a:r>
              <a:rPr lang="en-GB" sz="2800" dirty="0" err="1"/>
              <a:t>kur</a:t>
            </a:r>
            <a:r>
              <a:rPr lang="en-GB" sz="2800" dirty="0"/>
              <a:t> </a:t>
            </a:r>
            <a:r>
              <a:rPr lang="en-GB" sz="2800" dirty="0" err="1"/>
              <a:t>beveik</a:t>
            </a:r>
            <a:r>
              <a:rPr lang="en-GB" sz="2800" dirty="0"/>
              <a:t> </a:t>
            </a:r>
            <a:r>
              <a:rPr lang="en-GB" sz="2800" dirty="0" err="1"/>
              <a:t>visi</a:t>
            </a:r>
            <a:r>
              <a:rPr lang="en-GB" sz="2800" dirty="0"/>
              <a:t> </a:t>
            </a:r>
            <a:r>
              <a:rPr lang="en-GB" sz="2800" dirty="0" err="1"/>
              <a:t>mokiniai</a:t>
            </a:r>
            <a:r>
              <a:rPr lang="en-GB" sz="2800" dirty="0"/>
              <a:t> </a:t>
            </a:r>
            <a:r>
              <a:rPr lang="en-GB" sz="2800" dirty="0" err="1"/>
              <a:t>pasiekė</a:t>
            </a:r>
            <a:r>
              <a:rPr lang="en-GB" sz="2800" dirty="0"/>
              <a:t> </a:t>
            </a:r>
            <a:r>
              <a:rPr lang="en-GB" sz="2800" dirty="0" err="1"/>
              <a:t>pagrindinį</a:t>
            </a:r>
            <a:r>
              <a:rPr lang="en-GB" sz="2800" dirty="0"/>
              <a:t> </a:t>
            </a:r>
            <a:r>
              <a:rPr lang="en-GB" sz="2800" dirty="0" err="1"/>
              <a:t>arba</a:t>
            </a:r>
            <a:r>
              <a:rPr lang="en-GB" sz="2800" dirty="0"/>
              <a:t> </a:t>
            </a:r>
            <a:r>
              <a:rPr lang="en-GB" sz="2800" dirty="0" err="1"/>
              <a:t>aukštesnįjį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, o </a:t>
            </a:r>
            <a:r>
              <a:rPr lang="en-GB" sz="2800" dirty="0" err="1"/>
              <a:t>nepasiekusių</a:t>
            </a:r>
            <a:r>
              <a:rPr lang="en-GB" sz="2800" dirty="0"/>
              <a:t> </a:t>
            </a:r>
            <a:r>
              <a:rPr lang="en-GB" sz="2800" dirty="0" err="1"/>
              <a:t>patenkinamojo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nėra</a:t>
            </a:r>
            <a:r>
              <a:rPr lang="en-GB" sz="2800" dirty="0"/>
              <a:t>. 4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skaitymo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matematikos</a:t>
            </a:r>
            <a:r>
              <a:rPr lang="en-GB" sz="2800" dirty="0"/>
              <a:t> </a:t>
            </a:r>
            <a:r>
              <a:rPr lang="en-GB" sz="2800" dirty="0" err="1"/>
              <a:t>bei</a:t>
            </a:r>
            <a:r>
              <a:rPr lang="en-GB" sz="2800" dirty="0"/>
              <a:t> 8 </a:t>
            </a:r>
            <a:r>
              <a:rPr lang="en-GB" sz="2800" dirty="0" err="1"/>
              <a:t>klasės</a:t>
            </a:r>
            <a:r>
              <a:rPr lang="en-GB" sz="2800" dirty="0"/>
              <a:t> </a:t>
            </a:r>
            <a:r>
              <a:rPr lang="en-GB" sz="2800" dirty="0" err="1"/>
              <a:t>matematikos</a:t>
            </a:r>
            <a:r>
              <a:rPr lang="en-GB" sz="2800" dirty="0"/>
              <a:t> </a:t>
            </a:r>
            <a:r>
              <a:rPr lang="en-GB" sz="2800" dirty="0" err="1"/>
              <a:t>rezultatai</a:t>
            </a:r>
            <a:r>
              <a:rPr lang="en-GB" sz="2800" dirty="0"/>
              <a:t> </a:t>
            </a:r>
            <a:r>
              <a:rPr lang="en-GB" sz="2800" dirty="0" err="1"/>
              <a:t>rodo</a:t>
            </a:r>
            <a:r>
              <a:rPr lang="en-GB" sz="2800" dirty="0"/>
              <a:t>, </a:t>
            </a:r>
            <a:r>
              <a:rPr lang="en-GB" sz="2800" dirty="0" err="1"/>
              <a:t>kad</a:t>
            </a:r>
            <a:r>
              <a:rPr lang="en-GB" sz="2800" dirty="0"/>
              <a:t> </a:t>
            </a:r>
            <a:r>
              <a:rPr lang="en-GB" sz="2800" dirty="0" err="1"/>
              <a:t>mokykloje</a:t>
            </a:r>
            <a:r>
              <a:rPr lang="en-GB" sz="2800" dirty="0"/>
              <a:t> </a:t>
            </a:r>
            <a:r>
              <a:rPr lang="en-GB" sz="2800" dirty="0" err="1"/>
              <a:t>yra</a:t>
            </a:r>
            <a:r>
              <a:rPr lang="en-GB" sz="2800" dirty="0"/>
              <a:t> </a:t>
            </a:r>
            <a:r>
              <a:rPr lang="en-GB" sz="2800" dirty="0" err="1"/>
              <a:t>tvirtas</a:t>
            </a:r>
            <a:r>
              <a:rPr lang="en-GB" sz="2800" dirty="0"/>
              <a:t> </a:t>
            </a:r>
            <a:r>
              <a:rPr lang="en-GB" sz="2800" dirty="0" err="1"/>
              <a:t>pagrindinio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branduolys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mažesnė</a:t>
            </a:r>
            <a:r>
              <a:rPr lang="en-GB" sz="2800" dirty="0"/>
              <a:t> </a:t>
            </a:r>
            <a:r>
              <a:rPr lang="en-GB" sz="2800" dirty="0" err="1"/>
              <a:t>nei</a:t>
            </a:r>
            <a:r>
              <a:rPr lang="en-GB" sz="2800" dirty="0"/>
              <a:t> </a:t>
            </a:r>
            <a:r>
              <a:rPr lang="en-GB" sz="2800" dirty="0" err="1"/>
              <a:t>šalies</a:t>
            </a:r>
            <a:r>
              <a:rPr lang="en-GB" sz="2800" dirty="0"/>
              <a:t> </a:t>
            </a:r>
            <a:r>
              <a:rPr lang="en-GB" sz="2800" dirty="0" err="1"/>
              <a:t>vidurkis</a:t>
            </a:r>
            <a:r>
              <a:rPr lang="en-GB" sz="2800" dirty="0"/>
              <a:t> </a:t>
            </a:r>
            <a:r>
              <a:rPr lang="en-GB" sz="2800" dirty="0" err="1"/>
              <a:t>žemiausių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dalis</a:t>
            </a:r>
            <a:r>
              <a:rPr lang="en-GB" sz="2800" dirty="0"/>
              <a:t>.</a:t>
            </a:r>
          </a:p>
          <a:p>
            <a:r>
              <a:rPr lang="en-GB" sz="2800" dirty="0" err="1"/>
              <a:t>Tačiau</a:t>
            </a:r>
            <a:r>
              <a:rPr lang="en-GB" sz="2800" dirty="0"/>
              <a:t> </a:t>
            </a:r>
            <a:r>
              <a:rPr lang="en-GB" sz="2800" dirty="0" err="1"/>
              <a:t>tiek</a:t>
            </a:r>
            <a:r>
              <a:rPr lang="en-GB" sz="2800" dirty="0"/>
              <a:t> 4, </a:t>
            </a:r>
            <a:r>
              <a:rPr lang="en-GB" sz="2800" dirty="0" err="1"/>
              <a:t>tiek</a:t>
            </a:r>
            <a:r>
              <a:rPr lang="en-GB" sz="2800" dirty="0"/>
              <a:t> 8 </a:t>
            </a:r>
            <a:r>
              <a:rPr lang="en-GB" sz="2800" dirty="0" err="1"/>
              <a:t>klasėse</a:t>
            </a:r>
            <a:r>
              <a:rPr lang="en-GB" sz="2800" dirty="0"/>
              <a:t> </a:t>
            </a:r>
            <a:r>
              <a:rPr lang="en-GB" sz="2800" dirty="0" err="1"/>
              <a:t>išlieka</a:t>
            </a:r>
            <a:r>
              <a:rPr lang="en-GB" sz="2800" dirty="0"/>
              <a:t> </a:t>
            </a:r>
            <a:r>
              <a:rPr lang="en-GB" sz="2800" dirty="0" err="1"/>
              <a:t>aktualus</a:t>
            </a:r>
            <a:r>
              <a:rPr lang="en-GB" sz="2800" dirty="0"/>
              <a:t> </a:t>
            </a:r>
            <a:r>
              <a:rPr lang="en-GB" sz="2800" dirty="0" err="1"/>
              <a:t>uždavinys</a:t>
            </a:r>
            <a:r>
              <a:rPr lang="en-GB" sz="2800" dirty="0"/>
              <a:t> </a:t>
            </a:r>
            <a:r>
              <a:rPr lang="en-GB" sz="2800" dirty="0" err="1"/>
              <a:t>didinti</a:t>
            </a:r>
            <a:r>
              <a:rPr lang="en-GB" sz="2800" dirty="0"/>
              <a:t> </a:t>
            </a:r>
            <a:r>
              <a:rPr lang="en-GB" sz="2800" dirty="0" err="1"/>
              <a:t>aukštesniojo</a:t>
            </a:r>
            <a:r>
              <a:rPr lang="en-GB" sz="2800" dirty="0"/>
              <a:t> </a:t>
            </a:r>
            <a:r>
              <a:rPr lang="en-GB" sz="2800" dirty="0" err="1"/>
              <a:t>pasiekimų</a:t>
            </a:r>
            <a:r>
              <a:rPr lang="en-GB" sz="2800" dirty="0"/>
              <a:t> </a:t>
            </a:r>
            <a:r>
              <a:rPr lang="en-GB" sz="2800" dirty="0" err="1"/>
              <a:t>lygio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dalį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mažinti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, </a:t>
            </a:r>
            <a:r>
              <a:rPr lang="en-GB" sz="2800" dirty="0" err="1"/>
              <a:t>pasiekiančių</a:t>
            </a:r>
            <a:r>
              <a:rPr lang="en-GB" sz="2800" dirty="0"/>
              <a:t> tik </a:t>
            </a:r>
            <a:r>
              <a:rPr lang="en-GB" sz="2800" dirty="0" err="1"/>
              <a:t>patenkinamąjį</a:t>
            </a:r>
            <a:r>
              <a:rPr lang="en-GB" sz="2800" dirty="0"/>
              <a:t> </a:t>
            </a:r>
            <a:r>
              <a:rPr lang="en-GB" sz="2800" dirty="0" err="1"/>
              <a:t>ar</a:t>
            </a:r>
            <a:r>
              <a:rPr lang="en-GB" sz="2800" dirty="0"/>
              <a:t> </a:t>
            </a:r>
            <a:r>
              <a:rPr lang="en-GB" sz="2800" dirty="0" err="1"/>
              <a:t>slenkstinį</a:t>
            </a:r>
            <a:r>
              <a:rPr lang="en-GB" sz="2800" dirty="0"/>
              <a:t> </a:t>
            </a:r>
            <a:r>
              <a:rPr lang="en-GB" sz="2800" dirty="0" err="1"/>
              <a:t>lygį</a:t>
            </a:r>
            <a:r>
              <a:rPr lang="en-GB" sz="2800" dirty="0"/>
              <a:t>, </a:t>
            </a:r>
            <a:r>
              <a:rPr lang="en-GB" sz="2800" dirty="0" err="1"/>
              <a:t>skaičių</a:t>
            </a:r>
            <a:r>
              <a:rPr lang="en-GB" sz="2800" dirty="0"/>
              <a:t>. </a:t>
            </a:r>
            <a:r>
              <a:rPr lang="en-GB" sz="2800" dirty="0" err="1"/>
              <a:t>Matematikos</a:t>
            </a:r>
            <a:r>
              <a:rPr lang="en-GB" sz="2800" dirty="0"/>
              <a:t> </a:t>
            </a:r>
            <a:r>
              <a:rPr lang="en-GB" sz="2800" dirty="0" err="1"/>
              <a:t>srityje</a:t>
            </a:r>
            <a:r>
              <a:rPr lang="en-GB" sz="2800" dirty="0"/>
              <a:t> </a:t>
            </a:r>
            <a:r>
              <a:rPr lang="en-GB" sz="2800" dirty="0" err="1"/>
              <a:t>ypač</a:t>
            </a:r>
            <a:r>
              <a:rPr lang="en-GB" sz="2800" dirty="0"/>
              <a:t> </a:t>
            </a:r>
            <a:r>
              <a:rPr lang="en-GB" sz="2800" dirty="0" err="1"/>
              <a:t>svarbu</a:t>
            </a:r>
            <a:r>
              <a:rPr lang="en-GB" sz="2800" dirty="0"/>
              <a:t> </a:t>
            </a:r>
            <a:r>
              <a:rPr lang="en-GB" sz="2800" dirty="0" err="1"/>
              <a:t>stiprinti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problemų</a:t>
            </a:r>
            <a:r>
              <a:rPr lang="en-GB" sz="2800" dirty="0"/>
              <a:t> </a:t>
            </a:r>
            <a:r>
              <a:rPr lang="en-GB" sz="2800" dirty="0" err="1"/>
              <a:t>sprendimo</a:t>
            </a:r>
            <a:r>
              <a:rPr lang="en-GB" sz="2800" dirty="0"/>
              <a:t>, </a:t>
            </a:r>
            <a:r>
              <a:rPr lang="en-GB" sz="2800" dirty="0" err="1"/>
              <a:t>loginio</a:t>
            </a:r>
            <a:r>
              <a:rPr lang="en-GB" sz="2800" dirty="0"/>
              <a:t> </a:t>
            </a:r>
            <a:r>
              <a:rPr lang="en-GB" sz="2800" dirty="0" err="1"/>
              <a:t>mąstymo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žinių</a:t>
            </a:r>
            <a:r>
              <a:rPr lang="en-GB" sz="2800" dirty="0"/>
              <a:t> </a:t>
            </a:r>
            <a:r>
              <a:rPr lang="en-GB" sz="2800" dirty="0" err="1"/>
              <a:t>taikymo</a:t>
            </a:r>
            <a:r>
              <a:rPr lang="en-GB" sz="2800" dirty="0"/>
              <a:t> </a:t>
            </a:r>
            <a:r>
              <a:rPr lang="en-GB" sz="2800" dirty="0" err="1"/>
              <a:t>gebėjimus</a:t>
            </a:r>
            <a:r>
              <a:rPr lang="en-GB" sz="2800" dirty="0"/>
              <a:t> </a:t>
            </a:r>
            <a:r>
              <a:rPr lang="en-GB" sz="2800" dirty="0" err="1"/>
              <a:t>bei</a:t>
            </a:r>
            <a:r>
              <a:rPr lang="en-GB" sz="2800" dirty="0"/>
              <a:t> </a:t>
            </a:r>
            <a:r>
              <a:rPr lang="en-GB" sz="2800" dirty="0" err="1"/>
              <a:t>teikti</a:t>
            </a:r>
            <a:r>
              <a:rPr lang="en-GB" sz="2800" dirty="0"/>
              <a:t> </a:t>
            </a:r>
            <a:r>
              <a:rPr lang="en-GB" sz="2800" dirty="0" err="1"/>
              <a:t>kryptingą</a:t>
            </a:r>
            <a:r>
              <a:rPr lang="en-GB" sz="2800" dirty="0"/>
              <a:t> </a:t>
            </a:r>
            <a:r>
              <a:rPr lang="en-GB" sz="2800" dirty="0" err="1"/>
              <a:t>pagalbą</a:t>
            </a:r>
            <a:r>
              <a:rPr lang="en-GB" sz="2800" dirty="0"/>
              <a:t> </a:t>
            </a:r>
            <a:r>
              <a:rPr lang="en-GB" sz="2800" dirty="0" err="1"/>
              <a:t>mokiniams</a:t>
            </a:r>
            <a:r>
              <a:rPr lang="en-GB" sz="2800" dirty="0"/>
              <a:t>, </a:t>
            </a:r>
            <a:r>
              <a:rPr lang="en-GB" sz="2800" dirty="0" err="1"/>
              <a:t>kurių</a:t>
            </a:r>
            <a:r>
              <a:rPr lang="en-GB" sz="2800" dirty="0"/>
              <a:t> </a:t>
            </a:r>
            <a:r>
              <a:rPr lang="en-GB" sz="2800" dirty="0" err="1"/>
              <a:t>pasiekimai</a:t>
            </a:r>
            <a:r>
              <a:rPr lang="en-GB" sz="2800" dirty="0"/>
              <a:t> </a:t>
            </a:r>
            <a:r>
              <a:rPr lang="en-GB" sz="2800" dirty="0" err="1"/>
              <a:t>yra</a:t>
            </a:r>
            <a:r>
              <a:rPr lang="en-GB" sz="2800" dirty="0"/>
              <a:t> </a:t>
            </a:r>
            <a:r>
              <a:rPr lang="en-GB" sz="2800" dirty="0" err="1"/>
              <a:t>žemesni</a:t>
            </a:r>
            <a:r>
              <a:rPr lang="en-GB" sz="28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69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F07956-ABAF-AE3A-D013-93BBA6C4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6"/>
            <a:ext cx="10659110" cy="760290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latin typeface="+mn-lt"/>
              </a:rPr>
              <a:t>Bendros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rekomendacijos</a:t>
            </a:r>
            <a:br>
              <a:rPr lang="en-GB" dirty="0">
                <a:latin typeface="+mn-lt"/>
              </a:rPr>
            </a:br>
            <a:endParaRPr lang="en-GB" dirty="0">
              <a:latin typeface="+mn-lt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AD2668D-1D53-31E2-FCDC-D3F48F5DC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081454"/>
            <a:ext cx="10659110" cy="5095509"/>
          </a:xfrm>
        </p:spPr>
        <p:txBody>
          <a:bodyPr>
            <a:normAutofit/>
          </a:bodyPr>
          <a:lstStyle/>
          <a:p>
            <a:r>
              <a:rPr lang="en-GB" b="1" dirty="0"/>
              <a:t>1. </a:t>
            </a:r>
            <a:r>
              <a:rPr lang="en-GB" b="1" dirty="0" err="1"/>
              <a:t>Didinti</a:t>
            </a:r>
            <a:r>
              <a:rPr lang="en-GB" b="1" dirty="0"/>
              <a:t> </a:t>
            </a:r>
            <a:r>
              <a:rPr lang="en-GB" b="1" dirty="0" err="1"/>
              <a:t>aukštesniųjų</a:t>
            </a:r>
            <a:r>
              <a:rPr lang="en-GB" b="1" dirty="0"/>
              <a:t> </a:t>
            </a:r>
            <a:r>
              <a:rPr lang="en-GB" b="1" dirty="0" err="1"/>
              <a:t>pasiekimų</a:t>
            </a:r>
            <a:r>
              <a:rPr lang="en-GB" b="1" dirty="0"/>
              <a:t> </a:t>
            </a:r>
            <a:r>
              <a:rPr lang="en-GB" b="1" dirty="0" err="1"/>
              <a:t>lygio</a:t>
            </a:r>
            <a:r>
              <a:rPr lang="en-GB" b="1" dirty="0"/>
              <a:t> </a:t>
            </a:r>
            <a:r>
              <a:rPr lang="en-GB" b="1" dirty="0" err="1"/>
              <a:t>mokinių</a:t>
            </a:r>
            <a:r>
              <a:rPr lang="en-GB" b="1" dirty="0"/>
              <a:t> </a:t>
            </a:r>
            <a:r>
              <a:rPr lang="en-GB" b="1" dirty="0" err="1"/>
              <a:t>dalį</a:t>
            </a:r>
            <a:endParaRPr lang="en-GB" b="1" dirty="0"/>
          </a:p>
          <a:p>
            <a:r>
              <a:rPr lang="en-GB" dirty="0" err="1"/>
              <a:t>Taikyti</a:t>
            </a:r>
            <a:r>
              <a:rPr lang="en-GB" dirty="0"/>
              <a:t> </a:t>
            </a:r>
            <a:r>
              <a:rPr lang="en-GB" dirty="0" err="1"/>
              <a:t>diferencijuotas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aukštesniuosius</a:t>
            </a:r>
            <a:r>
              <a:rPr lang="en-GB" dirty="0"/>
              <a:t> </a:t>
            </a:r>
            <a:r>
              <a:rPr lang="en-GB" dirty="0" err="1"/>
              <a:t>mąstymo</a:t>
            </a:r>
            <a:r>
              <a:rPr lang="en-GB" dirty="0"/>
              <a:t> </a:t>
            </a:r>
            <a:r>
              <a:rPr lang="en-GB" dirty="0" err="1"/>
              <a:t>gebėjimus</a:t>
            </a:r>
            <a:r>
              <a:rPr lang="en-GB" dirty="0"/>
              <a:t> </a:t>
            </a:r>
            <a:r>
              <a:rPr lang="en-GB" dirty="0" err="1"/>
              <a:t>ugdančias</a:t>
            </a:r>
            <a:r>
              <a:rPr lang="en-GB" dirty="0"/>
              <a:t> </a:t>
            </a:r>
            <a:r>
              <a:rPr lang="en-GB" dirty="0" err="1"/>
              <a:t>užduotis</a:t>
            </a:r>
            <a:r>
              <a:rPr lang="en-GB" dirty="0"/>
              <a:t>. </a:t>
            </a:r>
          </a:p>
          <a:p>
            <a:r>
              <a:rPr lang="en-GB" dirty="0" err="1"/>
              <a:t>Sudaryti</a:t>
            </a:r>
            <a:r>
              <a:rPr lang="en-GB" dirty="0"/>
              <a:t> </a:t>
            </a:r>
            <a:r>
              <a:rPr lang="en-GB" dirty="0" err="1"/>
              <a:t>daugiau</a:t>
            </a:r>
            <a:r>
              <a:rPr lang="en-GB" dirty="0"/>
              <a:t> </a:t>
            </a:r>
            <a:r>
              <a:rPr lang="en-GB" dirty="0" err="1"/>
              <a:t>galimybių</a:t>
            </a:r>
            <a:r>
              <a:rPr lang="en-GB" dirty="0"/>
              <a:t> </a:t>
            </a:r>
            <a:r>
              <a:rPr lang="en-GB" dirty="0" err="1"/>
              <a:t>gabiems</a:t>
            </a:r>
            <a:r>
              <a:rPr lang="en-GB" dirty="0"/>
              <a:t> </a:t>
            </a:r>
            <a:r>
              <a:rPr lang="en-GB" dirty="0" err="1"/>
              <a:t>mokiniams</a:t>
            </a:r>
            <a:r>
              <a:rPr lang="en-GB" dirty="0"/>
              <a:t> </a:t>
            </a:r>
            <a:r>
              <a:rPr lang="en-GB" dirty="0" err="1"/>
              <a:t>dalyvauti</a:t>
            </a:r>
            <a:r>
              <a:rPr lang="en-GB" dirty="0"/>
              <a:t> </a:t>
            </a:r>
            <a:r>
              <a:rPr lang="en-GB" dirty="0" err="1"/>
              <a:t>konkursuose</a:t>
            </a:r>
            <a:r>
              <a:rPr lang="en-GB" dirty="0"/>
              <a:t>, </a:t>
            </a:r>
            <a:r>
              <a:rPr lang="en-GB" dirty="0" err="1"/>
              <a:t>olimpiadose</a:t>
            </a:r>
            <a:r>
              <a:rPr lang="en-GB" dirty="0"/>
              <a:t>, </a:t>
            </a:r>
            <a:r>
              <a:rPr lang="en-GB" dirty="0" err="1"/>
              <a:t>projektuose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tiriamųjų</a:t>
            </a:r>
            <a:r>
              <a:rPr lang="en-GB" dirty="0"/>
              <a:t> </a:t>
            </a:r>
            <a:r>
              <a:rPr lang="en-GB" dirty="0" err="1"/>
              <a:t>darbų</a:t>
            </a:r>
            <a:r>
              <a:rPr lang="en-GB" dirty="0"/>
              <a:t> </a:t>
            </a:r>
            <a:r>
              <a:rPr lang="en-GB" dirty="0" err="1"/>
              <a:t>veiklose</a:t>
            </a:r>
            <a:r>
              <a:rPr lang="en-GB" dirty="0"/>
              <a:t>. </a:t>
            </a:r>
          </a:p>
          <a:p>
            <a:r>
              <a:rPr lang="en-GB" dirty="0" err="1"/>
              <a:t>Skatinti</a:t>
            </a:r>
            <a:r>
              <a:rPr lang="en-GB" dirty="0"/>
              <a:t> </a:t>
            </a:r>
            <a:r>
              <a:rPr lang="en-GB" dirty="0" err="1"/>
              <a:t>kritinį</a:t>
            </a:r>
            <a:r>
              <a:rPr lang="en-GB" dirty="0"/>
              <a:t> </a:t>
            </a:r>
            <a:r>
              <a:rPr lang="en-GB" dirty="0" err="1"/>
              <a:t>mąstymą</a:t>
            </a:r>
            <a:r>
              <a:rPr lang="en-GB" dirty="0"/>
              <a:t>, </a:t>
            </a:r>
            <a:r>
              <a:rPr lang="en-GB" dirty="0" err="1"/>
              <a:t>argumentavimą</a:t>
            </a:r>
            <a:r>
              <a:rPr lang="en-GB" dirty="0"/>
              <a:t>, </a:t>
            </a:r>
            <a:r>
              <a:rPr lang="en-GB" dirty="0" err="1"/>
              <a:t>analizę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kūrybišką</a:t>
            </a:r>
            <a:r>
              <a:rPr lang="en-GB" dirty="0"/>
              <a:t> </a:t>
            </a:r>
            <a:r>
              <a:rPr lang="en-GB" dirty="0" err="1"/>
              <a:t>problemų</a:t>
            </a:r>
            <a:r>
              <a:rPr lang="en-GB" dirty="0"/>
              <a:t> </a:t>
            </a:r>
            <a:r>
              <a:rPr lang="en-GB" dirty="0" err="1"/>
              <a:t>sprendimą</a:t>
            </a:r>
            <a:r>
              <a:rPr lang="en-GB" dirty="0"/>
              <a:t>. </a:t>
            </a:r>
          </a:p>
          <a:p>
            <a:r>
              <a:rPr lang="en-GB" b="1" dirty="0"/>
              <a:t>2. </a:t>
            </a:r>
            <a:r>
              <a:rPr lang="en-GB" b="1" dirty="0" err="1"/>
              <a:t>Stiprinti</a:t>
            </a:r>
            <a:r>
              <a:rPr lang="en-GB" b="1" dirty="0"/>
              <a:t> </a:t>
            </a:r>
            <a:r>
              <a:rPr lang="en-GB" b="1" dirty="0" err="1"/>
              <a:t>pagalbą</a:t>
            </a:r>
            <a:r>
              <a:rPr lang="en-GB" b="1" dirty="0"/>
              <a:t> </a:t>
            </a:r>
            <a:r>
              <a:rPr lang="en-GB" b="1" dirty="0" err="1"/>
              <a:t>vidutinių</a:t>
            </a:r>
            <a:r>
              <a:rPr lang="en-GB" b="1" dirty="0"/>
              <a:t> </a:t>
            </a:r>
            <a:r>
              <a:rPr lang="en-GB" b="1" dirty="0" err="1"/>
              <a:t>ir</a:t>
            </a:r>
            <a:r>
              <a:rPr lang="en-GB" b="1" dirty="0"/>
              <a:t> </a:t>
            </a:r>
            <a:r>
              <a:rPr lang="en-GB" b="1" dirty="0" err="1"/>
              <a:t>žemesnių</a:t>
            </a:r>
            <a:r>
              <a:rPr lang="en-GB" b="1" dirty="0"/>
              <a:t> </a:t>
            </a:r>
            <a:r>
              <a:rPr lang="en-GB" b="1" dirty="0" err="1"/>
              <a:t>pasiekimų</a:t>
            </a:r>
            <a:r>
              <a:rPr lang="en-GB" b="1" dirty="0"/>
              <a:t> </a:t>
            </a:r>
            <a:r>
              <a:rPr lang="en-GB" b="1" dirty="0" err="1"/>
              <a:t>mokiniams</a:t>
            </a:r>
            <a:endParaRPr lang="en-GB" b="1" dirty="0"/>
          </a:p>
          <a:p>
            <a:r>
              <a:rPr lang="en-GB" dirty="0" err="1"/>
              <a:t>Organizuoti</a:t>
            </a:r>
            <a:r>
              <a:rPr lang="en-GB" dirty="0"/>
              <a:t> </a:t>
            </a:r>
            <a:r>
              <a:rPr lang="en-GB" dirty="0" err="1"/>
              <a:t>tikslines</a:t>
            </a:r>
            <a:r>
              <a:rPr lang="en-GB" dirty="0"/>
              <a:t> </a:t>
            </a:r>
            <a:r>
              <a:rPr lang="en-GB" dirty="0" err="1"/>
              <a:t>konsultacijas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individualias</a:t>
            </a:r>
            <a:r>
              <a:rPr lang="en-GB" dirty="0"/>
              <a:t> </a:t>
            </a:r>
            <a:r>
              <a:rPr lang="en-GB" dirty="0" err="1"/>
              <a:t>pagalbos</a:t>
            </a:r>
            <a:r>
              <a:rPr lang="en-GB" dirty="0"/>
              <a:t> </a:t>
            </a:r>
            <a:r>
              <a:rPr lang="en-GB" dirty="0" err="1"/>
              <a:t>priemones</a:t>
            </a:r>
            <a:r>
              <a:rPr lang="en-GB" dirty="0"/>
              <a:t>. </a:t>
            </a:r>
          </a:p>
          <a:p>
            <a:r>
              <a:rPr lang="en-GB" dirty="0" err="1"/>
              <a:t>Sistemingai</a:t>
            </a:r>
            <a:r>
              <a:rPr lang="en-GB" dirty="0"/>
              <a:t> </a:t>
            </a:r>
            <a:r>
              <a:rPr lang="en-GB" dirty="0" err="1"/>
              <a:t>stebėti</a:t>
            </a:r>
            <a:r>
              <a:rPr lang="en-GB" dirty="0"/>
              <a:t> </a:t>
            </a:r>
            <a:r>
              <a:rPr lang="en-GB" dirty="0" err="1"/>
              <a:t>mokinių</a:t>
            </a:r>
            <a:r>
              <a:rPr lang="en-GB" dirty="0"/>
              <a:t> </a:t>
            </a:r>
            <a:r>
              <a:rPr lang="en-GB" dirty="0" err="1"/>
              <a:t>pažangą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laiku</a:t>
            </a:r>
            <a:r>
              <a:rPr lang="en-GB" dirty="0"/>
              <a:t> </a:t>
            </a:r>
            <a:r>
              <a:rPr lang="en-GB" dirty="0" err="1"/>
              <a:t>identifikuoti</a:t>
            </a:r>
            <a:r>
              <a:rPr lang="en-GB" dirty="0"/>
              <a:t> </a:t>
            </a:r>
            <a:r>
              <a:rPr lang="en-GB" dirty="0" err="1"/>
              <a:t>mokymosi</a:t>
            </a:r>
            <a:r>
              <a:rPr lang="en-GB" dirty="0"/>
              <a:t> </a:t>
            </a:r>
            <a:r>
              <a:rPr lang="en-GB" dirty="0" err="1"/>
              <a:t>spragas</a:t>
            </a:r>
            <a:r>
              <a:rPr lang="en-GB" dirty="0"/>
              <a:t>. </a:t>
            </a:r>
          </a:p>
          <a:p>
            <a:r>
              <a:rPr lang="en-GB" dirty="0" err="1"/>
              <a:t>Taikyti</a:t>
            </a:r>
            <a:r>
              <a:rPr lang="en-GB" dirty="0"/>
              <a:t> </a:t>
            </a:r>
            <a:r>
              <a:rPr lang="en-GB" dirty="0" err="1"/>
              <a:t>individualizuotą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diferencijuotą</a:t>
            </a:r>
            <a:r>
              <a:rPr lang="en-GB" dirty="0"/>
              <a:t> </a:t>
            </a:r>
            <a:r>
              <a:rPr lang="en-GB" dirty="0" err="1"/>
              <a:t>mokymą</a:t>
            </a:r>
            <a:r>
              <a:rPr lang="en-GB" dirty="0"/>
              <a:t> </a:t>
            </a:r>
            <a:r>
              <a:rPr lang="en-GB" dirty="0" err="1"/>
              <a:t>pagal</a:t>
            </a:r>
            <a:r>
              <a:rPr lang="en-GB" dirty="0"/>
              <a:t> </a:t>
            </a:r>
            <a:r>
              <a:rPr lang="en-GB" dirty="0" err="1"/>
              <a:t>mokinių</a:t>
            </a:r>
            <a:r>
              <a:rPr lang="en-GB" dirty="0"/>
              <a:t> </a:t>
            </a:r>
            <a:r>
              <a:rPr lang="en-GB" dirty="0" err="1"/>
              <a:t>poreikius</a:t>
            </a:r>
            <a:r>
              <a:rPr lang="en-GB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5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F935265-28EA-A168-B42F-B45CDC7CA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93187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E24E9FE-4B90-3CDD-D5C7-99B4990CD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690195"/>
            <a:ext cx="10659110" cy="5917223"/>
          </a:xfrm>
        </p:spPr>
        <p:txBody>
          <a:bodyPr>
            <a:normAutofit/>
          </a:bodyPr>
          <a:lstStyle/>
          <a:p>
            <a:r>
              <a:rPr lang="en-GB" b="1" dirty="0"/>
              <a:t>3. </a:t>
            </a:r>
            <a:r>
              <a:rPr lang="en-GB" b="1" dirty="0" err="1"/>
              <a:t>Gerinti</a:t>
            </a:r>
            <a:r>
              <a:rPr lang="en-GB" b="1" dirty="0"/>
              <a:t> </a:t>
            </a:r>
            <a:r>
              <a:rPr lang="en-GB" b="1" dirty="0" err="1"/>
              <a:t>matematikos</a:t>
            </a:r>
            <a:r>
              <a:rPr lang="en-GB" b="1" dirty="0"/>
              <a:t> </a:t>
            </a:r>
            <a:r>
              <a:rPr lang="en-GB" b="1" dirty="0" err="1"/>
              <a:t>pasiekimus</a:t>
            </a:r>
            <a:endParaRPr lang="en-GB" b="1" dirty="0"/>
          </a:p>
          <a:p>
            <a:r>
              <a:rPr lang="en-GB" dirty="0" err="1"/>
              <a:t>Daugiau</a:t>
            </a:r>
            <a:r>
              <a:rPr lang="en-GB" dirty="0"/>
              <a:t> </a:t>
            </a:r>
            <a:r>
              <a:rPr lang="en-GB" dirty="0" err="1"/>
              <a:t>dėmesio</a:t>
            </a:r>
            <a:r>
              <a:rPr lang="en-GB" dirty="0"/>
              <a:t> </a:t>
            </a:r>
            <a:r>
              <a:rPr lang="en-GB" dirty="0" err="1"/>
              <a:t>skirti</a:t>
            </a:r>
            <a:r>
              <a:rPr lang="en-GB" dirty="0"/>
              <a:t> </a:t>
            </a:r>
            <a:r>
              <a:rPr lang="en-GB" dirty="0" err="1"/>
              <a:t>matematinio</a:t>
            </a:r>
            <a:r>
              <a:rPr lang="en-GB" dirty="0"/>
              <a:t> </a:t>
            </a:r>
            <a:r>
              <a:rPr lang="en-GB" dirty="0" err="1"/>
              <a:t>mąstymo</a:t>
            </a:r>
            <a:r>
              <a:rPr lang="en-GB" dirty="0"/>
              <a:t>, </a:t>
            </a:r>
            <a:r>
              <a:rPr lang="en-GB" dirty="0" err="1"/>
              <a:t>problemų</a:t>
            </a:r>
            <a:r>
              <a:rPr lang="en-GB" dirty="0"/>
              <a:t> </a:t>
            </a:r>
            <a:r>
              <a:rPr lang="en-GB" dirty="0" err="1"/>
              <a:t>sprendimo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argumentavimo</a:t>
            </a:r>
            <a:r>
              <a:rPr lang="en-GB" dirty="0"/>
              <a:t> </a:t>
            </a:r>
            <a:r>
              <a:rPr lang="en-GB" dirty="0" err="1"/>
              <a:t>gebėjimų</a:t>
            </a:r>
            <a:r>
              <a:rPr lang="en-GB" dirty="0"/>
              <a:t> </a:t>
            </a:r>
            <a:r>
              <a:rPr lang="en-GB" dirty="0" err="1"/>
              <a:t>ugdymui</a:t>
            </a:r>
            <a:r>
              <a:rPr lang="en-GB" dirty="0"/>
              <a:t>. </a:t>
            </a:r>
          </a:p>
          <a:p>
            <a:r>
              <a:rPr lang="en-GB" dirty="0" err="1"/>
              <a:t>Naudoti</a:t>
            </a:r>
            <a:r>
              <a:rPr lang="en-GB" dirty="0"/>
              <a:t> </a:t>
            </a:r>
            <a:r>
              <a:rPr lang="en-GB" dirty="0" err="1"/>
              <a:t>praktines</a:t>
            </a:r>
            <a:r>
              <a:rPr lang="en-GB" dirty="0"/>
              <a:t>,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realiu</a:t>
            </a:r>
            <a:r>
              <a:rPr lang="en-GB" dirty="0"/>
              <a:t> </a:t>
            </a:r>
            <a:r>
              <a:rPr lang="en-GB" dirty="0" err="1"/>
              <a:t>gyvenimu</a:t>
            </a:r>
            <a:r>
              <a:rPr lang="en-GB" dirty="0"/>
              <a:t> </a:t>
            </a:r>
            <a:r>
              <a:rPr lang="en-GB" dirty="0" err="1"/>
              <a:t>susijusias</a:t>
            </a:r>
            <a:r>
              <a:rPr lang="en-GB" dirty="0"/>
              <a:t> </a:t>
            </a:r>
            <a:r>
              <a:rPr lang="en-GB" dirty="0" err="1"/>
              <a:t>užduotis</a:t>
            </a:r>
            <a:r>
              <a:rPr lang="en-GB" dirty="0"/>
              <a:t>. </a:t>
            </a:r>
          </a:p>
          <a:p>
            <a:r>
              <a:rPr lang="en-GB" dirty="0" err="1"/>
              <a:t>Plėsti</a:t>
            </a:r>
            <a:r>
              <a:rPr lang="en-GB" dirty="0"/>
              <a:t> </a:t>
            </a:r>
            <a:r>
              <a:rPr lang="en-GB" dirty="0" err="1"/>
              <a:t>skaitmeninių</a:t>
            </a:r>
            <a:r>
              <a:rPr lang="en-GB" dirty="0"/>
              <a:t> </a:t>
            </a:r>
            <a:r>
              <a:rPr lang="en-GB" dirty="0" err="1"/>
              <a:t>mokymo</a:t>
            </a:r>
            <a:r>
              <a:rPr lang="en-GB" dirty="0"/>
              <a:t> </a:t>
            </a:r>
            <a:r>
              <a:rPr lang="en-GB" dirty="0" err="1"/>
              <a:t>priemonių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aktyviųjų</a:t>
            </a:r>
            <a:r>
              <a:rPr lang="en-GB" dirty="0"/>
              <a:t> </a:t>
            </a:r>
            <a:r>
              <a:rPr lang="en-GB" dirty="0" err="1"/>
              <a:t>mokymo</a:t>
            </a:r>
            <a:r>
              <a:rPr lang="en-GB" dirty="0"/>
              <a:t> </a:t>
            </a:r>
            <a:r>
              <a:rPr lang="en-GB" dirty="0" err="1"/>
              <a:t>metodų</a:t>
            </a:r>
            <a:r>
              <a:rPr lang="en-GB" dirty="0"/>
              <a:t> </a:t>
            </a:r>
            <a:r>
              <a:rPr lang="en-GB" dirty="0" err="1"/>
              <a:t>taikymą</a:t>
            </a:r>
            <a:r>
              <a:rPr lang="en-GB" dirty="0"/>
              <a:t>. </a:t>
            </a:r>
          </a:p>
          <a:p>
            <a:r>
              <a:rPr lang="en-GB" b="1" dirty="0"/>
              <a:t>4. </a:t>
            </a:r>
            <a:r>
              <a:rPr lang="en-GB" b="1" dirty="0" err="1"/>
              <a:t>Toliau</a:t>
            </a:r>
            <a:r>
              <a:rPr lang="en-GB" b="1" dirty="0"/>
              <a:t> </a:t>
            </a:r>
            <a:r>
              <a:rPr lang="en-GB" b="1" dirty="0" err="1"/>
              <a:t>stiprinti</a:t>
            </a:r>
            <a:r>
              <a:rPr lang="en-GB" b="1" dirty="0"/>
              <a:t> </a:t>
            </a:r>
            <a:r>
              <a:rPr lang="en-GB" b="1" dirty="0" err="1"/>
              <a:t>skaitymo</a:t>
            </a:r>
            <a:r>
              <a:rPr lang="en-GB" b="1" dirty="0"/>
              <a:t> </a:t>
            </a:r>
            <a:r>
              <a:rPr lang="en-GB" b="1" dirty="0" err="1"/>
              <a:t>kompetencijas</a:t>
            </a:r>
            <a:endParaRPr lang="en-GB" b="1" dirty="0"/>
          </a:p>
          <a:p>
            <a:r>
              <a:rPr lang="en-GB" dirty="0" err="1"/>
              <a:t>Ugdyti</a:t>
            </a:r>
            <a:r>
              <a:rPr lang="en-GB" dirty="0"/>
              <a:t> </a:t>
            </a:r>
            <a:r>
              <a:rPr lang="en-GB" dirty="0" err="1"/>
              <a:t>mokinių</a:t>
            </a:r>
            <a:r>
              <a:rPr lang="en-GB" dirty="0"/>
              <a:t> </a:t>
            </a:r>
            <a:r>
              <a:rPr lang="en-GB" dirty="0" err="1"/>
              <a:t>gebėjimą</a:t>
            </a:r>
            <a:r>
              <a:rPr lang="en-GB" dirty="0"/>
              <a:t> </a:t>
            </a:r>
            <a:r>
              <a:rPr lang="en-GB" dirty="0" err="1"/>
              <a:t>analizuoti</a:t>
            </a:r>
            <a:r>
              <a:rPr lang="en-GB" dirty="0"/>
              <a:t>, </a:t>
            </a:r>
            <a:r>
              <a:rPr lang="en-GB" dirty="0" err="1"/>
              <a:t>interpretuoti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vertinti</a:t>
            </a:r>
            <a:r>
              <a:rPr lang="en-GB" dirty="0"/>
              <a:t> </a:t>
            </a:r>
            <a:r>
              <a:rPr lang="en-GB" dirty="0" err="1"/>
              <a:t>įvairių</a:t>
            </a:r>
            <a:r>
              <a:rPr lang="en-GB" dirty="0"/>
              <a:t> </a:t>
            </a:r>
            <a:r>
              <a:rPr lang="en-GB" dirty="0" err="1"/>
              <a:t>tipų</a:t>
            </a:r>
            <a:r>
              <a:rPr lang="en-GB" dirty="0"/>
              <a:t> </a:t>
            </a:r>
            <a:r>
              <a:rPr lang="en-GB" dirty="0" err="1"/>
              <a:t>tekstus</a:t>
            </a:r>
            <a:r>
              <a:rPr lang="en-GB" dirty="0"/>
              <a:t>. </a:t>
            </a:r>
          </a:p>
          <a:p>
            <a:r>
              <a:rPr lang="en-GB" dirty="0" err="1"/>
              <a:t>Plėtoti</a:t>
            </a:r>
            <a:r>
              <a:rPr lang="en-GB" dirty="0"/>
              <a:t> </a:t>
            </a:r>
            <a:r>
              <a:rPr lang="en-GB" dirty="0" err="1"/>
              <a:t>skaitymo</a:t>
            </a:r>
            <a:r>
              <a:rPr lang="en-GB" dirty="0"/>
              <a:t> </a:t>
            </a:r>
            <a:r>
              <a:rPr lang="en-GB" dirty="0" err="1"/>
              <a:t>gebėjimų</a:t>
            </a:r>
            <a:r>
              <a:rPr lang="en-GB" dirty="0"/>
              <a:t> </a:t>
            </a:r>
            <a:r>
              <a:rPr lang="en-GB" dirty="0" err="1"/>
              <a:t>ugdymą</a:t>
            </a:r>
            <a:r>
              <a:rPr lang="en-GB" dirty="0"/>
              <a:t> </a:t>
            </a:r>
            <a:r>
              <a:rPr lang="en-GB" dirty="0" err="1"/>
              <a:t>visų</a:t>
            </a:r>
            <a:r>
              <a:rPr lang="en-GB" dirty="0"/>
              <a:t> </a:t>
            </a:r>
            <a:r>
              <a:rPr lang="en-GB" dirty="0" err="1"/>
              <a:t>mokomųjų</a:t>
            </a:r>
            <a:r>
              <a:rPr lang="en-GB" dirty="0"/>
              <a:t> </a:t>
            </a:r>
            <a:r>
              <a:rPr lang="en-GB" dirty="0" err="1"/>
              <a:t>dalykų</a:t>
            </a:r>
            <a:r>
              <a:rPr lang="en-GB" dirty="0"/>
              <a:t> </a:t>
            </a:r>
            <a:r>
              <a:rPr lang="en-GB" dirty="0" err="1"/>
              <a:t>pamokose</a:t>
            </a:r>
            <a:r>
              <a:rPr lang="en-GB" dirty="0"/>
              <a:t>. </a:t>
            </a:r>
          </a:p>
          <a:p>
            <a:r>
              <a:rPr lang="en-GB" dirty="0" err="1"/>
              <a:t>Skatinti</a:t>
            </a:r>
            <a:r>
              <a:rPr lang="en-GB" dirty="0"/>
              <a:t> </a:t>
            </a:r>
            <a:r>
              <a:rPr lang="en-GB" dirty="0" err="1"/>
              <a:t>savarankišką</a:t>
            </a:r>
            <a:r>
              <a:rPr lang="en-GB" dirty="0"/>
              <a:t> </a:t>
            </a:r>
            <a:r>
              <a:rPr lang="en-GB" dirty="0" err="1"/>
              <a:t>skaitymą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skaitymo</a:t>
            </a:r>
            <a:r>
              <a:rPr lang="en-GB" dirty="0"/>
              <a:t> </a:t>
            </a:r>
            <a:r>
              <a:rPr lang="en-GB" dirty="0" err="1"/>
              <a:t>motyvaciją</a:t>
            </a:r>
            <a:r>
              <a:rPr lang="en-GB" dirty="0"/>
              <a:t>. </a:t>
            </a:r>
          </a:p>
          <a:p>
            <a:r>
              <a:rPr lang="en-GB" b="1" dirty="0"/>
              <a:t>5. </a:t>
            </a:r>
            <a:r>
              <a:rPr lang="en-GB" b="1" dirty="0" err="1"/>
              <a:t>Stiprinti</a:t>
            </a:r>
            <a:r>
              <a:rPr lang="en-GB" b="1" dirty="0"/>
              <a:t> </a:t>
            </a:r>
            <a:r>
              <a:rPr lang="en-GB" b="1" dirty="0" err="1"/>
              <a:t>duomenimis</a:t>
            </a:r>
            <a:r>
              <a:rPr lang="en-GB" b="1" dirty="0"/>
              <a:t> </a:t>
            </a:r>
            <a:r>
              <a:rPr lang="en-GB" b="1" dirty="0" err="1"/>
              <a:t>grįstą</a:t>
            </a:r>
            <a:r>
              <a:rPr lang="en-GB" b="1" dirty="0"/>
              <a:t> </a:t>
            </a:r>
            <a:r>
              <a:rPr lang="en-GB" b="1" dirty="0" err="1"/>
              <a:t>ugdymo</a:t>
            </a:r>
            <a:r>
              <a:rPr lang="en-GB" b="1" dirty="0"/>
              <a:t> </a:t>
            </a:r>
            <a:r>
              <a:rPr lang="en-GB" b="1" dirty="0" err="1"/>
              <a:t>planavimą</a:t>
            </a:r>
            <a:endParaRPr lang="en-GB" b="1" dirty="0"/>
          </a:p>
          <a:p>
            <a:r>
              <a:rPr lang="en-GB" dirty="0" err="1"/>
              <a:t>Reguliariai</a:t>
            </a:r>
            <a:r>
              <a:rPr lang="en-GB" dirty="0"/>
              <a:t> </a:t>
            </a:r>
            <a:r>
              <a:rPr lang="en-GB" dirty="0" err="1"/>
              <a:t>analizuoti</a:t>
            </a:r>
            <a:r>
              <a:rPr lang="en-GB" dirty="0"/>
              <a:t> NMPP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kitų</a:t>
            </a:r>
            <a:r>
              <a:rPr lang="en-GB" dirty="0"/>
              <a:t> </a:t>
            </a:r>
            <a:r>
              <a:rPr lang="en-GB" dirty="0" err="1"/>
              <a:t>vertinimų</a:t>
            </a:r>
            <a:r>
              <a:rPr lang="en-GB" dirty="0"/>
              <a:t> </a:t>
            </a:r>
            <a:r>
              <a:rPr lang="en-GB" dirty="0" err="1"/>
              <a:t>rezultatus</a:t>
            </a:r>
            <a:r>
              <a:rPr lang="en-GB" dirty="0"/>
              <a:t>. </a:t>
            </a:r>
          </a:p>
          <a:p>
            <a:r>
              <a:rPr lang="en-GB" dirty="0" err="1"/>
              <a:t>Remiantis</a:t>
            </a:r>
            <a:r>
              <a:rPr lang="en-GB" dirty="0"/>
              <a:t> </a:t>
            </a:r>
            <a:r>
              <a:rPr lang="en-GB" dirty="0" err="1"/>
              <a:t>duomenimis</a:t>
            </a:r>
            <a:r>
              <a:rPr lang="en-GB" dirty="0"/>
              <a:t> </a:t>
            </a:r>
            <a:r>
              <a:rPr lang="en-GB" dirty="0" err="1"/>
              <a:t>numatyti</a:t>
            </a:r>
            <a:r>
              <a:rPr lang="en-GB" dirty="0"/>
              <a:t> </a:t>
            </a:r>
            <a:r>
              <a:rPr lang="en-GB" dirty="0" err="1"/>
              <a:t>konkrečias</a:t>
            </a:r>
            <a:r>
              <a:rPr lang="en-GB" dirty="0"/>
              <a:t> </a:t>
            </a:r>
            <a:r>
              <a:rPr lang="en-GB" dirty="0" err="1"/>
              <a:t>ugdymo</a:t>
            </a:r>
            <a:r>
              <a:rPr lang="en-GB" dirty="0"/>
              <a:t> </a:t>
            </a:r>
            <a:r>
              <a:rPr lang="en-GB" dirty="0" err="1"/>
              <a:t>kokybės</a:t>
            </a:r>
            <a:r>
              <a:rPr lang="en-GB" dirty="0"/>
              <a:t> </a:t>
            </a:r>
            <a:r>
              <a:rPr lang="en-GB" dirty="0" err="1"/>
              <a:t>gerinimo</a:t>
            </a:r>
            <a:r>
              <a:rPr lang="en-GB" dirty="0"/>
              <a:t> </a:t>
            </a:r>
            <a:r>
              <a:rPr lang="en-GB" dirty="0" err="1"/>
              <a:t>priemones</a:t>
            </a:r>
            <a:r>
              <a:rPr lang="en-GB" dirty="0"/>
              <a:t>. </a:t>
            </a:r>
          </a:p>
          <a:p>
            <a:r>
              <a:rPr lang="en-GB" dirty="0" err="1"/>
              <a:t>Dalintis</a:t>
            </a:r>
            <a:r>
              <a:rPr lang="en-GB" dirty="0"/>
              <a:t> </a:t>
            </a:r>
            <a:r>
              <a:rPr lang="en-GB" dirty="0" err="1"/>
              <a:t>gerąja</a:t>
            </a:r>
            <a:r>
              <a:rPr lang="en-GB" dirty="0"/>
              <a:t> </a:t>
            </a:r>
            <a:r>
              <a:rPr lang="en-GB" dirty="0" err="1"/>
              <a:t>mokytojų</a:t>
            </a:r>
            <a:r>
              <a:rPr lang="en-GB" dirty="0"/>
              <a:t> </a:t>
            </a:r>
            <a:r>
              <a:rPr lang="en-GB" dirty="0" err="1"/>
              <a:t>patirtimi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taikyti</a:t>
            </a:r>
            <a:r>
              <a:rPr lang="en-GB" dirty="0"/>
              <a:t> </a:t>
            </a:r>
            <a:r>
              <a:rPr lang="en-GB" dirty="0" err="1"/>
              <a:t>veiksmingas</a:t>
            </a:r>
            <a:r>
              <a:rPr lang="en-GB" dirty="0"/>
              <a:t> </a:t>
            </a:r>
            <a:r>
              <a:rPr lang="en-GB" dirty="0" err="1"/>
              <a:t>ugdymo</a:t>
            </a:r>
            <a:r>
              <a:rPr lang="en-GB" dirty="0"/>
              <a:t> </a:t>
            </a:r>
            <a:r>
              <a:rPr lang="en-GB" dirty="0" err="1"/>
              <a:t>strategijas</a:t>
            </a:r>
            <a:r>
              <a:rPr lang="en-GB" dirty="0"/>
              <a:t> </a:t>
            </a:r>
            <a:r>
              <a:rPr lang="en-GB" dirty="0" err="1"/>
              <a:t>visoje</a:t>
            </a:r>
            <a:r>
              <a:rPr lang="en-GB" dirty="0"/>
              <a:t> </a:t>
            </a:r>
            <a:r>
              <a:rPr lang="en-GB" dirty="0" err="1"/>
              <a:t>mokykloje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603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nfettiVTI">
  <a:themeElements>
    <a:clrScheme name="Custom 30">
      <a:dk1>
        <a:sysClr val="windowText" lastClr="000000"/>
      </a:dk1>
      <a:lt1>
        <a:sysClr val="window" lastClr="FFFFFF"/>
      </a:lt1>
      <a:dk2>
        <a:srgbClr val="420023"/>
      </a:dk2>
      <a:lt2>
        <a:srgbClr val="FDFBF9"/>
      </a:lt2>
      <a:accent1>
        <a:srgbClr val="97446E"/>
      </a:accent1>
      <a:accent2>
        <a:srgbClr val="A40056"/>
      </a:accent2>
      <a:accent3>
        <a:srgbClr val="24BEEE"/>
      </a:accent3>
      <a:accent4>
        <a:srgbClr val="91274F"/>
      </a:accent4>
      <a:accent5>
        <a:srgbClr val="F39E29"/>
      </a:accent5>
      <a:accent6>
        <a:srgbClr val="E87450"/>
      </a:accent6>
      <a:hlink>
        <a:srgbClr val="F55D5D"/>
      </a:hlink>
      <a:folHlink>
        <a:srgbClr val="EA3A60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C3399933589EAF4895CCFAB9DBF4E580" ma:contentTypeVersion="10" ma:contentTypeDescription="Kurkite naują dokumentą." ma:contentTypeScope="" ma:versionID="b8c6f18a9a7fd987fe3effb429d1f9a4">
  <xsd:schema xmlns:xsd="http://www.w3.org/2001/XMLSchema" xmlns:xs="http://www.w3.org/2001/XMLSchema" xmlns:p="http://schemas.microsoft.com/office/2006/metadata/properties" xmlns:ns3="bc3d7bb1-54e3-44c6-af5f-f5e22517ab86" xmlns:ns4="b5d47794-d1cd-445f-8f40-a4845862b14d" targetNamespace="http://schemas.microsoft.com/office/2006/metadata/properties" ma:root="true" ma:fieldsID="67c141e188f7ea0689750e6719cb3fe3" ns3:_="" ns4:_="">
    <xsd:import namespace="bc3d7bb1-54e3-44c6-af5f-f5e22517ab86"/>
    <xsd:import namespace="b5d47794-d1cd-445f-8f40-a4845862b1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Details" minOccurs="0"/>
                <xsd:element ref="ns4:SharingHintHash" minOccurs="0"/>
                <xsd:element ref="ns4:SharedWithUser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3d7bb1-54e3-44c6-af5f-f5e22517a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d47794-d1cd-445f-8f40-a4845862b14d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Bendrinimo užuominos maiša" ma:hidden="true" ma:internalName="SharingHintHash" ma:readOnly="true">
      <xsd:simpleType>
        <xsd:restriction base="dms:Text"/>
      </xsd:simpleType>
    </xsd:element>
    <xsd:element name="SharedWithUsers" ma:index="12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551F79-DE52-4C3D-BCFC-A652EB20209A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bc3d7bb1-54e3-44c6-af5f-f5e22517ab86"/>
    <ds:schemaRef ds:uri="http://purl.org/dc/dcmitype/"/>
    <ds:schemaRef ds:uri="b5d47794-d1cd-445f-8f40-a4845862b14d"/>
  </ds:schemaRefs>
</ds:datastoreItem>
</file>

<file path=customXml/itemProps2.xml><?xml version="1.0" encoding="utf-8"?>
<ds:datastoreItem xmlns:ds="http://schemas.openxmlformats.org/officeDocument/2006/customXml" ds:itemID="{C8CCCB7E-C967-456E-A65F-435B87FAFE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3d7bb1-54e3-44c6-af5f-f5e22517ab86"/>
    <ds:schemaRef ds:uri="b5d47794-d1cd-445f-8f40-a4845862b1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F2A7ED-B87D-4EC1-AFA7-0B3BED13E4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2881</TotalTime>
  <Words>1107</Words>
  <Application>Microsoft Office PowerPoint</Application>
  <PresentationFormat>Plačiaekranė</PresentationFormat>
  <Paragraphs>89</Paragraphs>
  <Slides>16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Gill Sans Nova</vt:lpstr>
      <vt:lpstr>Raleway</vt:lpstr>
      <vt:lpstr>ConfettiVTI</vt:lpstr>
      <vt:lpstr>Nacionalinių mokinių pasiekimų patikrinimų rezultatai  2025m.</vt:lpstr>
      <vt:lpstr>NMPP dalyvavo</vt:lpstr>
      <vt:lpstr>4 kl. NMPP rezultatai(%)</vt:lpstr>
      <vt:lpstr>Rekomenduojama</vt:lpstr>
      <vt:lpstr>4 kl. NMPP rezultatai(%)</vt:lpstr>
      <vt:lpstr>Rekomenduojama: </vt:lpstr>
      <vt:lpstr>Išvada</vt:lpstr>
      <vt:lpstr> 8 kl.  NMPP</vt:lpstr>
      <vt:lpstr>8 kl. NMPP rezultatai</vt:lpstr>
      <vt:lpstr>Rekomenduojama</vt:lpstr>
      <vt:lpstr>8 kl. NMPP rezultatai</vt:lpstr>
      <vt:lpstr>Rekomenduojama</vt:lpstr>
      <vt:lpstr>Išvados</vt:lpstr>
      <vt:lpstr>Bendra išvada</vt:lpstr>
      <vt:lpstr>Bendros rekomendacijos 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2022-2023 mokslo metų Nacionalinių  mokinių pasiekimų patikrinimų rezultatai</dc:title>
  <dc:creator>Audronė Pivorienė</dc:creator>
  <cp:lastModifiedBy>Audronė Pivorienė</cp:lastModifiedBy>
  <cp:revision>33</cp:revision>
  <dcterms:created xsi:type="dcterms:W3CDTF">2023-05-02T11:01:37Z</dcterms:created>
  <dcterms:modified xsi:type="dcterms:W3CDTF">2026-09-15T04:50:16Z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0x010100C3399933589EAF4895CCFAB9DBF4E580</vt:lpwstr>
  </property>
</Properties>
</file>