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5EE7-D28F-50A0-8CCB-52B92BA51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FD02B-EFEF-9A8A-C886-26EEBD9A5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A012-4894-DDCF-376E-040DE9C5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28C45-9393-BA95-F1C4-8D8F4341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066EE-1237-F3BF-2312-ED88A2F1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692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7B4E-FDC8-1B6C-1B43-3AD0B3C2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1F694-E96D-80F9-FC7B-EE667CCE0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1713A-7800-69FA-24C4-27E6D4CD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EF892-7162-9548-2C6A-4F4D9945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61A9-1149-15C9-7DB4-8DE68A4F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790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A0A14-3A79-DE3C-4B0B-2B65A95EC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8ECFE-D97B-24B4-F526-F79C1260B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A8F8-D340-527A-76ED-F105A6C6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99007-C434-FA95-8930-76837BA7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8F35-DADC-9039-8EBB-422E953D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109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B356-9323-2807-61A0-24290F93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CAAC-4BFD-0E87-AC8A-6246D8A70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61873-BF27-E3BE-B8DC-615F541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903CC-0674-3B8B-4F59-2287B2B7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5134-4704-9990-DDBB-E81F1AF7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1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0785-6E72-0AAA-9CEF-5B165058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B8F3-A29A-3A63-163E-70F1A0950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E8DF7-5A7D-A30E-B6FF-A6B0E0B5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AE65-E0C1-8B0F-5522-59996FB9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DFCD7-6A35-CCAC-30A1-2BAEAC98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16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774F-1C88-8258-67CF-5277F4CF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CD97-FFE3-EACE-FC7B-1D28EC405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D3776-D7DB-A9F4-6D9B-A1027D97A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1D449-458B-F68E-63D7-B77F7FAB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E3973-C23C-0853-6E5E-FBD8FB04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C1D11-CAE2-61E3-741D-05910921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919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B2EC-4D2D-8420-F4CE-17811D99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C3E39-0CC4-66F4-8BAC-E2C980352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0DB19-C48B-5D29-CC67-FEC2C01D6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3647F-FA6C-054A-0261-B122ACCD8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C9944-A131-31F3-D60A-5515A9FCB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6FBFD-ACAC-BD0E-B907-78122C1E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5956D-876D-7260-E510-E6DCA7AA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09666-1DD0-4493-1C6F-E41542B5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21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B88E-B794-F125-0E9E-E4C5BFA7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94325-E3B4-333B-4026-AF72A3A4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485E1-F244-C44C-F495-B7715753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EBFD3-A16C-DC75-73EF-778F9ABE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07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31346-2CD0-E84D-35B6-A44F6344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BA56A-BAB0-2125-0C71-0357A386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8FE22-E169-376C-7769-AD2C2315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773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27A8-5F7C-4B1C-8DF3-B84D0410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D076C-9C36-3428-97ED-1590E721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0EB69-6CD7-28AC-1A0B-22377F3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2A743-27FC-ACFF-0837-06EE6443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CEF9B-6B62-4FA4-A9CC-4DB0910C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78FED-BD33-80C2-4BEF-A0EA4B1A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873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ACD4-5A02-7A13-C9CD-37985662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D3926-A295-86C6-FE77-8C7610CEC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C5221-69F1-5473-CE7D-6ECB32E9A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6869C-EB7F-A845-1986-73BFC22A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A9449-F84A-1D01-08BC-DC44BDEA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38376-9E17-5F0F-4CE2-AFF277A4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579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566DB0-1A75-3B80-2BE2-AD6AD695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A87E6-9170-E31A-B875-F5B0819B7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D1F2B-81DF-63E9-144F-31C27D545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F6CA36-D23E-4765-B086-1B03752FAA96}" type="datetimeFigureOut">
              <a:rPr lang="lt-LT" smtClean="0"/>
              <a:t>2026-04-07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626C2-23EC-8862-A8DB-008633E5C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9B921-B3E9-59D2-10C2-F0B27CE47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C05DF-1748-4DED-A8A5-4CECCFE26D1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56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CD4436-0867-2F1C-F7E3-8DF224A67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25101E-EDA7-2F17-8715-ACDBB19E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30" y="-359220"/>
            <a:ext cx="8805456" cy="73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5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A33AE3-77D8-8999-A08E-7C152BF3D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3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622B02-3B9F-6800-9872-D9195EC10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-1"/>
            <a:ext cx="8435604" cy="70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2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Gitana Ruškienė</dc:creator>
  <cp:lastModifiedBy>Gitana Ruškienė</cp:lastModifiedBy>
  <cp:revision>1</cp:revision>
  <dcterms:created xsi:type="dcterms:W3CDTF">2026-04-07T17:11:26Z</dcterms:created>
  <dcterms:modified xsi:type="dcterms:W3CDTF">2026-04-07T17:25:42Z</dcterms:modified>
</cp:coreProperties>
</file>